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0" r:id="rId4"/>
    <p:sldMasterId id="2147483652" r:id="rId5"/>
    <p:sldMasterId id="2147483655" r:id="rId6"/>
  </p:sldMasterIdLst>
  <p:notesMasterIdLst>
    <p:notesMasterId r:id="rId11"/>
  </p:notesMasterIdLst>
  <p:sldIdLst>
    <p:sldId id="256" r:id="rId7"/>
    <p:sldId id="257" r:id="rId8"/>
    <p:sldId id="258" r:id="rId9"/>
    <p:sldId id="259" r:id="rId10"/>
  </p:sldIdLst>
  <p:sldSz cx="12192000" cy="6858000"/>
  <p:notesSz cx="6858000" cy="9144000"/>
  <p:embeddedFontLst>
    <p:embeddedFont>
      <p:font typeface="Roboto" panose="02000000000000000000" pitchFamily="2" charset="0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0" roundtripDataSignature="AMtx7miC8s7P1e/2AIRgQ/L6U916WeIPX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00000-0000-0000-0000-000000000000}" v="5" dt="2026-08-27T14:55:42.44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font" Target="fonts/font2.fntdata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1.xml"/><Relationship Id="rId12" Type="http://schemas.openxmlformats.org/officeDocument/2006/relationships/font" Target="fonts/font1.fntdata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20" Type="http://customschemas.google.com/relationships/presentationmetadata" Target="metadata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notesMaster" Target="notesMasters/notesMaster1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slide" Target="slides/slide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mara de Lima Lustosa" userId="S::tamara.lustosa@rededor.com.br::68439299-1323-4334-8f90-0ac3dae67a8d" providerId="AD" clId="Web-{00000000-0000-0000-0000-000000000000}"/>
    <pc:docChg chg="modSld">
      <pc:chgData name="Tamara de Lima Lustosa" userId="S::tamara.lustosa@rededor.com.br::68439299-1323-4334-8f90-0ac3dae67a8d" providerId="AD" clId="Web-{00000000-0000-0000-0000-000000000000}" dt="2026-08-27T14:55:42.443" v="4" actId="20577"/>
      <pc:docMkLst>
        <pc:docMk/>
      </pc:docMkLst>
      <pc:sldChg chg="modSp">
        <pc:chgData name="Tamara de Lima Lustosa" userId="S::tamara.lustosa@rededor.com.br::68439299-1323-4334-8f90-0ac3dae67a8d" providerId="AD" clId="Web-{00000000-0000-0000-0000-000000000000}" dt="2026-08-27T14:55:42.443" v="4" actId="20577"/>
        <pc:sldMkLst>
          <pc:docMk/>
          <pc:sldMk cId="0" sldId="256"/>
        </pc:sldMkLst>
        <pc:spChg chg="mod">
          <ac:chgData name="Tamara de Lima Lustosa" userId="S::tamara.lustosa@rededor.com.br::68439299-1323-4334-8f90-0ac3dae67a8d" providerId="AD" clId="Web-{00000000-0000-0000-0000-000000000000}" dt="2026-08-27T14:55:42.443" v="4" actId="20577"/>
          <ac:spMkLst>
            <pc:docMk/>
            <pc:sldMk cId="0" sldId="256"/>
            <ac:spMk id="31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 spc="0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g3f4269e26c7_0_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" name="Google Shape;29;g3f4269e26c7_0_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5" name="Google Shape;35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g3f4269e26c7_0_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" name="Google Shape;41;g3f4269e26c7_0_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47" name="Google Shape;47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>
  <p:cSld name="Slide de Título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0"/>
          <p:cNvSpPr txBox="1">
            <a:spLocks noGrp="1"/>
          </p:cNvSpPr>
          <p:nvPr>
            <p:ph type="ctrTitle"/>
          </p:nvPr>
        </p:nvSpPr>
        <p:spPr>
          <a:xfrm>
            <a:off x="1130060" y="3518539"/>
            <a:ext cx="9868500" cy="6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3339E"/>
              </a:buClr>
              <a:buSzPts val="2400"/>
              <a:buFont typeface="Roboto"/>
              <a:buNone/>
              <a:defRPr sz="2400" b="1" i="0" u="none" strike="noStrike" cap="none">
                <a:solidFill>
                  <a:srgbClr val="03339E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" name="Google Shape;12;p20"/>
          <p:cNvSpPr txBox="1">
            <a:spLocks noGrp="1"/>
          </p:cNvSpPr>
          <p:nvPr>
            <p:ph type="subTitle" idx="1"/>
          </p:nvPr>
        </p:nvSpPr>
        <p:spPr>
          <a:xfrm>
            <a:off x="1130050" y="4238475"/>
            <a:ext cx="9868500" cy="115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3339E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03339E"/>
                </a:solidFill>
                <a:latin typeface="Roboto Light"/>
                <a:ea typeface="Roboto Light"/>
                <a:cs typeface="Roboto Light"/>
                <a:sym typeface="Roboto Light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3339E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3F3F3F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3339E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3F3F3F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3339E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3F3F3F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3339E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3F3F3F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">
  <p:cSld name="Slide de Título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4"/>
          <p:cNvSpPr txBox="1">
            <a:spLocks noGrp="1"/>
          </p:cNvSpPr>
          <p:nvPr>
            <p:ph type="ctrTitle"/>
          </p:nvPr>
        </p:nvSpPr>
        <p:spPr>
          <a:xfrm>
            <a:off x="1130050" y="646900"/>
            <a:ext cx="9868500" cy="77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3339E"/>
              </a:buClr>
              <a:buSzPts val="2400"/>
              <a:buFont typeface="Roboto"/>
              <a:buNone/>
              <a:defRPr sz="2400" b="1" i="0" u="none" strike="noStrike" cap="none">
                <a:solidFill>
                  <a:srgbClr val="03339E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7" name="Google Shape;17;p24"/>
          <p:cNvSpPr txBox="1">
            <a:spLocks noGrp="1"/>
          </p:cNvSpPr>
          <p:nvPr>
            <p:ph type="subTitle" idx="1"/>
          </p:nvPr>
        </p:nvSpPr>
        <p:spPr>
          <a:xfrm>
            <a:off x="1130050" y="1755750"/>
            <a:ext cx="9868500" cy="417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3339E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03339E"/>
                </a:solidFill>
                <a:latin typeface="Roboto Light"/>
                <a:ea typeface="Roboto Light"/>
                <a:cs typeface="Roboto Light"/>
                <a:sym typeface="Roboto Light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3339E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03339E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3339E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03339E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3339E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03339E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3339E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03339E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3339E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03339E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3339E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03339E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3339E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03339E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3339E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03339E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">
  <p:cSld name="Slide de Título_1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Google Shape;19;g3f4269e26c7_0_3" title="8-26-PPt-Mostra-Miolo-1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Google Shape;20;g3f4269e26c7_0_3"/>
          <p:cNvSpPr txBox="1">
            <a:spLocks noGrp="1"/>
          </p:cNvSpPr>
          <p:nvPr>
            <p:ph type="ctrTitle"/>
          </p:nvPr>
        </p:nvSpPr>
        <p:spPr>
          <a:xfrm>
            <a:off x="1130050" y="646900"/>
            <a:ext cx="9868500" cy="77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Roboto"/>
              <a:buNone/>
              <a:defRPr sz="24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1" name="Google Shape;21;g3f4269e26c7_0_3"/>
          <p:cNvSpPr txBox="1">
            <a:spLocks noGrp="1"/>
          </p:cNvSpPr>
          <p:nvPr>
            <p:ph type="subTitle" idx="1"/>
          </p:nvPr>
        </p:nvSpPr>
        <p:spPr>
          <a:xfrm>
            <a:off x="1130050" y="1755750"/>
            <a:ext cx="9868500" cy="417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>
  <p:cSld name="Slide de Título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37"/>
          <p:cNvSpPr txBox="1">
            <a:spLocks noGrp="1"/>
          </p:cNvSpPr>
          <p:nvPr>
            <p:ph type="ctrTitle"/>
          </p:nvPr>
        </p:nvSpPr>
        <p:spPr>
          <a:xfrm>
            <a:off x="1421296" y="1859106"/>
            <a:ext cx="9246600" cy="129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Roboto"/>
              <a:buNone/>
              <a:defRPr sz="30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3339E"/>
              </a:buClr>
              <a:buSzPts val="1900"/>
              <a:buFont typeface="Arial"/>
              <a:buNone/>
              <a:defRPr sz="2300" b="0" i="0" u="none" strike="noStrike" cap="none">
                <a:solidFill>
                  <a:srgbClr val="03339E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3339E"/>
              </a:buClr>
              <a:buSzPts val="1900"/>
              <a:buFont typeface="Arial"/>
              <a:buNone/>
              <a:defRPr sz="2300" b="0" i="0" u="none" strike="noStrike" cap="none">
                <a:solidFill>
                  <a:srgbClr val="03339E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3339E"/>
              </a:buClr>
              <a:buSzPts val="1900"/>
              <a:buFont typeface="Arial"/>
              <a:buNone/>
              <a:defRPr sz="2300" b="0" i="0" u="none" strike="noStrike" cap="none">
                <a:solidFill>
                  <a:srgbClr val="03339E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3339E"/>
              </a:buClr>
              <a:buSzPts val="1900"/>
              <a:buFont typeface="Arial"/>
              <a:buNone/>
              <a:defRPr sz="2300" b="0" i="0" u="none" strike="noStrike" cap="none">
                <a:solidFill>
                  <a:srgbClr val="03339E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3339E"/>
              </a:buClr>
              <a:buSzPts val="1900"/>
              <a:buFont typeface="Arial"/>
              <a:buNone/>
              <a:defRPr sz="2300" b="0" i="0" u="none" strike="noStrike" cap="none">
                <a:solidFill>
                  <a:srgbClr val="03339E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3339E"/>
              </a:buClr>
              <a:buSzPts val="1900"/>
              <a:buFont typeface="Arial"/>
              <a:buNone/>
              <a:defRPr sz="2300" b="0" i="0" u="none" strike="noStrike" cap="none">
                <a:solidFill>
                  <a:srgbClr val="03339E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3339E"/>
              </a:buClr>
              <a:buSzPts val="1900"/>
              <a:buFont typeface="Arial"/>
              <a:buNone/>
              <a:defRPr sz="2300" b="0" i="0" u="none" strike="noStrike" cap="none">
                <a:solidFill>
                  <a:srgbClr val="03339E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3339E"/>
              </a:buClr>
              <a:buSzPts val="1900"/>
              <a:buFont typeface="Arial"/>
              <a:buNone/>
              <a:defRPr sz="2300" b="0" i="0" u="none" strike="noStrike" cap="none">
                <a:solidFill>
                  <a:srgbClr val="03339E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6" name="Google Shape;26;p37"/>
          <p:cNvSpPr txBox="1">
            <a:spLocks noGrp="1"/>
          </p:cNvSpPr>
          <p:nvPr>
            <p:ph type="subTitle" idx="1"/>
          </p:nvPr>
        </p:nvSpPr>
        <p:spPr>
          <a:xfrm>
            <a:off x="1421296" y="3206237"/>
            <a:ext cx="9246600" cy="81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900"/>
              <a:buFont typeface="Arial"/>
              <a:buNone/>
              <a:defRPr sz="1900" b="0" i="0" u="none" strike="noStrike" cap="none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oogle Shape;9;p19" title="8-26-PPt-Mostra-CAPA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51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Google Shape;14;p23" title="8-26-PPt-Mostra-Miolo-2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53" r:id="rId1"/>
    <p:sldLayoutId id="2147483654" r:id="rId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oogle Shape;23;p36" title="8-26-PPt-Mostra-Encerramento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56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 spc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g3f4269e26c7_0_41"/>
          <p:cNvSpPr txBox="1">
            <a:spLocks noGrp="1"/>
          </p:cNvSpPr>
          <p:nvPr>
            <p:ph type="ctrTitle"/>
          </p:nvPr>
        </p:nvSpPr>
        <p:spPr>
          <a:xfrm>
            <a:off x="1130060" y="3518539"/>
            <a:ext cx="9868500" cy="6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r>
              <a:rPr lang="en-US"/>
              <a:t>TÍTULO DO TRABALHO</a:t>
            </a:r>
            <a:endParaRPr/>
          </a:p>
        </p:txBody>
      </p:sp>
      <p:sp>
        <p:nvSpPr>
          <p:cNvPr id="32" name="Google Shape;32;g3f4269e26c7_0_41"/>
          <p:cNvSpPr txBox="1">
            <a:spLocks noGrp="1"/>
          </p:cNvSpPr>
          <p:nvPr>
            <p:ph type="subTitle" idx="1"/>
          </p:nvPr>
        </p:nvSpPr>
        <p:spPr>
          <a:xfrm>
            <a:off x="1130050" y="4238475"/>
            <a:ext cx="9868500" cy="115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</a:pP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25"/>
          <p:cNvSpPr txBox="1">
            <a:spLocks noGrp="1"/>
          </p:cNvSpPr>
          <p:nvPr>
            <p:ph type="ctrTitle"/>
          </p:nvPr>
        </p:nvSpPr>
        <p:spPr>
          <a:xfrm>
            <a:off x="1130050" y="646900"/>
            <a:ext cx="9868500" cy="77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2400"/>
              <a:buFont typeface="Roboto"/>
              <a:buNone/>
            </a:pPr>
            <a:endParaRPr/>
          </a:p>
        </p:txBody>
      </p:sp>
      <p:sp>
        <p:nvSpPr>
          <p:cNvPr id="38" name="Google Shape;38;p25"/>
          <p:cNvSpPr txBox="1">
            <a:spLocks noGrp="1"/>
          </p:cNvSpPr>
          <p:nvPr>
            <p:ph type="subTitle" idx="1"/>
          </p:nvPr>
        </p:nvSpPr>
        <p:spPr>
          <a:xfrm>
            <a:off x="1130050" y="1755750"/>
            <a:ext cx="9868500" cy="417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3339E"/>
              </a:buClr>
              <a:buSzPts val="1600"/>
              <a:buFont typeface="Arial"/>
              <a:buNone/>
            </a:pP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g3f4269e26c7_0_46"/>
          <p:cNvSpPr txBox="1">
            <a:spLocks noGrp="1"/>
          </p:cNvSpPr>
          <p:nvPr>
            <p:ph type="ctrTitle"/>
          </p:nvPr>
        </p:nvSpPr>
        <p:spPr>
          <a:xfrm>
            <a:off x="1130050" y="646900"/>
            <a:ext cx="9868500" cy="77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endParaRPr/>
          </a:p>
        </p:txBody>
      </p:sp>
      <p:sp>
        <p:nvSpPr>
          <p:cNvPr id="44" name="Google Shape;44;g3f4269e26c7_0_46"/>
          <p:cNvSpPr txBox="1">
            <a:spLocks noGrp="1"/>
          </p:cNvSpPr>
          <p:nvPr>
            <p:ph type="subTitle" idx="1"/>
          </p:nvPr>
        </p:nvSpPr>
        <p:spPr>
          <a:xfrm>
            <a:off x="1130050" y="1755750"/>
            <a:ext cx="9868500" cy="417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</a:pP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29"/>
          <p:cNvSpPr txBox="1">
            <a:spLocks noGrp="1"/>
          </p:cNvSpPr>
          <p:nvPr>
            <p:ph type="ctrTitle"/>
          </p:nvPr>
        </p:nvSpPr>
        <p:spPr>
          <a:xfrm>
            <a:off x="1421296" y="1859106"/>
            <a:ext cx="9246600" cy="129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</a:pPr>
            <a:endParaRPr/>
          </a:p>
        </p:txBody>
      </p:sp>
      <p:sp>
        <p:nvSpPr>
          <p:cNvPr id="50" name="Google Shape;50;p29"/>
          <p:cNvSpPr txBox="1">
            <a:spLocks noGrp="1"/>
          </p:cNvSpPr>
          <p:nvPr>
            <p:ph type="subTitle" idx="1"/>
          </p:nvPr>
        </p:nvSpPr>
        <p:spPr>
          <a:xfrm>
            <a:off x="1421296" y="3206237"/>
            <a:ext cx="9246600" cy="81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</a:pP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agradecimento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teúdo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capa cor escura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Observa_x00e7__x00e3_o xmlns="a7dc73e8-2613-4a74-aa0d-40adcc1142b8" xsi:nil="true"/>
    <Validade xmlns="a7dc73e8-2613-4a74-aa0d-40adcc1142b8" xsi:nil="true"/>
    <Acredita_x00e7__x00e3_o xmlns="a7dc73e8-2613-4a74-aa0d-40adcc1142b8" xsi:nil="true"/>
    <lcf76f155ced4ddcb4097134ff3c332f xmlns="a7dc73e8-2613-4a74-aa0d-40adcc1142b8">
      <Terms xmlns="http://schemas.microsoft.com/office/infopath/2007/PartnerControls"/>
    </lcf76f155ced4ddcb4097134ff3c332f>
    <TaxCatchAll xmlns="85ee37a0-1c6f-4975-b257-33eadfbe9a1b" xsi:nil="true"/>
    <_Flow_SignoffStatus xmlns="a7dc73e8-2613-4a74-aa0d-40adcc1142b8" xsi:nil="true"/>
    <Hiperlink xmlns="a7dc73e8-2613-4a74-aa0d-40adcc1142b8">
      <Url xsi:nil="true"/>
      <Description xsi:nil="true"/>
    </Hiperlink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917974361502E446A069A82FC6DDB313" ma:contentTypeVersion="25" ma:contentTypeDescription="Criar um novo documento." ma:contentTypeScope="" ma:versionID="c8361c320f019fcd1b628a476069eb00">
  <xsd:schema xmlns:xsd="http://www.w3.org/2001/XMLSchema" xmlns:xs="http://www.w3.org/2001/XMLSchema" xmlns:p="http://schemas.microsoft.com/office/2006/metadata/properties" xmlns:ns2="a7dc73e8-2613-4a74-aa0d-40adcc1142b8" xmlns:ns3="85ee37a0-1c6f-4975-b257-33eadfbe9a1b" targetNamespace="http://schemas.microsoft.com/office/2006/metadata/properties" ma:root="true" ma:fieldsID="c71d35d021c63aa8b97b9e7cf28b828e" ns2:_="" ns3:_="">
    <xsd:import namespace="a7dc73e8-2613-4a74-aa0d-40adcc1142b8"/>
    <xsd:import namespace="85ee37a0-1c6f-4975-b257-33eadfbe9a1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Validade" minOccurs="0"/>
                <xsd:element ref="ns2:Acredita_x00e7__x00e3_o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LengthInSeconds" minOccurs="0"/>
                <xsd:element ref="ns2:Observa_x00e7__x00e3_o" minOccurs="0"/>
                <xsd:element ref="ns2:MediaServiceLocation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_Flow_SignoffStatus" minOccurs="0"/>
                <xsd:element ref="ns2:MediaServiceSearchProperties" minOccurs="0"/>
                <xsd:element ref="ns2:Hiperlink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dc73e8-2613-4a74-aa0d-40adcc1142b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Validade" ma:index="14" nillable="true" ma:displayName="Validade" ma:format="DateOnly" ma:internalName="Validade">
      <xsd:simpleType>
        <xsd:restriction base="dms:DateTime"/>
      </xsd:simpleType>
    </xsd:element>
    <xsd:element name="Acredita_x00e7__x00e3_o" ma:index="15" nillable="true" ma:displayName="Acreditação" ma:format="Dropdown" ma:internalName="Acredita_x00e7__x00e3_o">
      <xsd:simpleType>
        <xsd:restriction base="dms:Choice">
          <xsd:enumeration value="ONA 1"/>
          <xsd:enumeration value="ONA 2"/>
          <xsd:enumeration value="ONA 3"/>
          <xsd:enumeration value="Qmentum"/>
          <xsd:enumeration value="JCI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Observa_x00e7__x00e3_o" ma:index="20" nillable="true" ma:displayName="Observação" ma:format="Dropdown" ma:internalName="Observa_x00e7__x00e3_o">
      <xsd:simpleType>
        <xsd:restriction base="dms:Text">
          <xsd:maxLength value="255"/>
        </xsd:restriction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5" nillable="true" ma:taxonomy="true" ma:internalName="lcf76f155ced4ddcb4097134ff3c332f" ma:taxonomyFieldName="MediaServiceImageTags" ma:displayName="Etiquetas de Imagem" ma:readOnly="false" ma:fieldId="{5cf76f15-5ced-4ddc-b409-7134ff3c332f}" ma:taxonomyMulti="true" ma:sspId="776117ea-60fd-46bd-b5de-a3e545f996f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_Flow_SignoffStatus" ma:index="28" nillable="true" ma:displayName="Estado da aprovação" ma:internalName="Estado_x0020_da_x0020_aprova_x00e7__x00e3_o">
      <xsd:simpleType>
        <xsd:restriction base="dms:Text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Hiperlink" ma:index="30" nillable="true" ma:displayName="Hiperlink" ma:format="Hyperlink" ma:internalName="Hiperlink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BillingMetadata" ma:index="3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ee37a0-1c6f-4975-b257-33eadfbe9a1b" elementFormDefault="qualified">
    <xsd:import namespace="http://schemas.microsoft.com/office/2006/documentManagement/types"/>
    <xsd:import namespace="http://schemas.microsoft.com/office/infopath/2007/PartnerControls"/>
    <xsd:element name="SharedWithUsers" ma:index="22" nillable="true" ma:displayName="Partilhado Com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Detalhes de Partilhado Com" ma:internalName="SharedWithDetails" ma:readOnly="true">
      <xsd:simpleType>
        <xsd:restriction base="dms:Note">
          <xsd:maxLength value="255"/>
        </xsd:restriction>
      </xsd:simpleType>
    </xsd:element>
    <xsd:element name="TaxCatchAll" ma:index="26" nillable="true" ma:displayName="Taxonomy Catch All Column" ma:hidden="true" ma:list="{2f58134e-6c85-479a-b1f9-9959d6205a2c}" ma:internalName="TaxCatchAll" ma:showField="CatchAllData" ma:web="85ee37a0-1c6f-4975-b257-33eadfbe9a1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ú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8AF6A2A-646D-4EF6-AACC-2F1EEE0FECC4}">
  <ds:schemaRefs>
    <ds:schemaRef ds:uri="http://schemas.microsoft.com/office/2006/metadata/properties"/>
    <ds:schemaRef ds:uri="http://schemas.microsoft.com/office/infopath/2007/PartnerControls"/>
    <ds:schemaRef ds:uri="a7dc73e8-2613-4a74-aa0d-40adcc1142b8"/>
    <ds:schemaRef ds:uri="85ee37a0-1c6f-4975-b257-33eadfbe9a1b"/>
  </ds:schemaRefs>
</ds:datastoreItem>
</file>

<file path=customXml/itemProps2.xml><?xml version="1.0" encoding="utf-8"?>
<ds:datastoreItem xmlns:ds="http://schemas.openxmlformats.org/officeDocument/2006/customXml" ds:itemID="{6D5F03D6-17D1-4424-9056-762930A1449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0AD30C4-FF62-4BE5-A220-A53751E5948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7dc73e8-2613-4a74-aa0d-40adcc1142b8"/>
    <ds:schemaRef ds:uri="85ee37a0-1c6f-4975-b257-33eadfbe9a1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4</Slides>
  <Notes>4</Notes>
  <HiddenSlides>0</HiddenSlide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agradecimento</vt:lpstr>
      <vt:lpstr>Conteúdo</vt:lpstr>
      <vt:lpstr>3_capa cor escura</vt:lpstr>
      <vt:lpstr>TÍTULO DO TRABALHO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Paulo Muzel</dc:creator>
  <cp:revision>3</cp:revision>
  <dcterms:created xsi:type="dcterms:W3CDTF">2022-03-07T18:14:06Z</dcterms:created>
  <dcterms:modified xsi:type="dcterms:W3CDTF">2026-08-27T14:55:50Z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0x010100917974361502E446A069A82FC6DDB313</vt:lpwstr>
  </property>
  <property fmtid="{D5CDD505-2E9C-101B-9397-08002B2CF9AE}" pid="3" name="MediaServiceImageTags">
    <vt:lpwstr/>
  </property>
</Properties>
</file>