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8" r:id="rId5"/>
  </p:sldIdLst>
  <p:sldSz cx="11303000" cy="20104100"/>
  <p:notesSz cx="11303000" cy="201041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15" dt="2026-08-27T14:54:46.56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00000000-0000-0000-0000-000000000000}"/>
    <pc:docChg chg="modSld">
      <pc:chgData name="" userId="" providerId="" clId="Web-{00000000-0000-0000-0000-000000000000}" dt="2026-08-27T14:53:58.678" v="0" actId="20577"/>
      <pc:docMkLst>
        <pc:docMk/>
      </pc:docMkLst>
      <pc:sldChg chg="modSp">
        <pc:chgData name="" userId="" providerId="" clId="Web-{00000000-0000-0000-0000-000000000000}" dt="2026-08-27T14:53:58.678" v="0" actId="20577"/>
        <pc:sldMkLst>
          <pc:docMk/>
          <pc:sldMk cId="0" sldId="258"/>
        </pc:sldMkLst>
        <pc:spChg chg="mod">
          <ac:chgData name="" userId="" providerId="" clId="Web-{00000000-0000-0000-0000-000000000000}" dt="2026-08-27T14:53:58.678" v="0" actId="20577"/>
          <ac:spMkLst>
            <pc:docMk/>
            <pc:sldMk cId="0" sldId="258"/>
            <ac:spMk id="6" creationId="{00000000-0000-0000-0000-000000000000}"/>
          </ac:spMkLst>
        </pc:spChg>
      </pc:sldChg>
    </pc:docChg>
  </pc:docChgLst>
  <pc:docChgLst>
    <pc:chgData name="Tamara de Lima Lustosa" userId="S::tamara.lustosa@rededor.com.br::68439299-1323-4334-8f90-0ac3dae67a8d" providerId="AD" clId="Web-{00000000-0000-0000-0000-000000000000}"/>
    <pc:docChg chg="modSld">
      <pc:chgData name="Tamara de Lima Lustosa" userId="S::tamara.lustosa@rededor.com.br::68439299-1323-4334-8f90-0ac3dae67a8d" providerId="AD" clId="Web-{00000000-0000-0000-0000-000000000000}" dt="2026-08-27T14:54:46.553" v="6" actId="20577"/>
      <pc:docMkLst>
        <pc:docMk/>
      </pc:docMkLst>
      <pc:sldChg chg="modSp">
        <pc:chgData name="Tamara de Lima Lustosa" userId="S::tamara.lustosa@rededor.com.br::68439299-1323-4334-8f90-0ac3dae67a8d" providerId="AD" clId="Web-{00000000-0000-0000-0000-000000000000}" dt="2026-08-27T14:54:46.553" v="6" actId="20577"/>
        <pc:sldMkLst>
          <pc:docMk/>
          <pc:sldMk cId="0" sldId="258"/>
        </pc:sldMkLst>
        <pc:spChg chg="mod">
          <ac:chgData name="Tamara de Lima Lustosa" userId="S::tamara.lustosa@rededor.com.br::68439299-1323-4334-8f90-0ac3dae67a8d" providerId="AD" clId="Web-{00000000-0000-0000-0000-000000000000}" dt="2026-08-27T14:54:46.553" v="6" actId="20577"/>
          <ac:spMkLst>
            <pc:docMk/>
            <pc:sldMk cId="0" sldId="258"/>
            <ac:spMk id="4" creationId="{00000000-0000-0000-0000-000000000000}"/>
          </ac:spMkLst>
        </pc:spChg>
        <pc:spChg chg="mod">
          <ac:chgData name="Tamara de Lima Lustosa" userId="S::tamara.lustosa@rededor.com.br::68439299-1323-4334-8f90-0ac3dae67a8d" providerId="AD" clId="Web-{00000000-0000-0000-0000-000000000000}" dt="2026-08-27T14:54:12.335" v="4" actId="20577"/>
          <ac:spMkLst>
            <pc:docMk/>
            <pc:sldMk cId="0" sldId="258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48201" y="6232271"/>
            <a:ext cx="9612948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96402" y="11258296"/>
            <a:ext cx="7916545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003CA5"/>
                </a:solidFill>
                <a:latin typeface="Helvetica"/>
                <a:cs typeface="Helvetica"/>
              </a:defRPr>
            </a:lvl1pPr>
          </a:lstStyle>
          <a:p>
            <a:pPr marL="12700">
              <a:lnSpc>
                <a:spcPts val="1460"/>
              </a:lnSpc>
            </a:pPr>
            <a:r>
              <a:rPr sz="1400" spc="-10"/>
              <a:t>REFERÊNCIAS:</a:t>
            </a:r>
            <a:endParaRPr sz="14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003CA5"/>
                </a:solidFill>
                <a:latin typeface="Helvetica"/>
                <a:cs typeface="Helvetica"/>
              </a:defRPr>
            </a:lvl1pPr>
          </a:lstStyle>
          <a:p>
            <a:pPr marL="12700">
              <a:lnSpc>
                <a:spcPts val="1460"/>
              </a:lnSpc>
            </a:pPr>
            <a:r>
              <a:rPr sz="1400" spc="-10"/>
              <a:t>REFERÊNCIAS:</a:t>
            </a:r>
            <a:endParaRPr sz="14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65467" y="4623943"/>
            <a:ext cx="4919567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824315" y="4623943"/>
            <a:ext cx="4919567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003CA5"/>
                </a:solidFill>
                <a:latin typeface="Helvetica"/>
                <a:cs typeface="Helvetica"/>
              </a:defRPr>
            </a:lvl1pPr>
          </a:lstStyle>
          <a:p>
            <a:pPr marL="12700">
              <a:lnSpc>
                <a:spcPts val="1460"/>
              </a:lnSpc>
            </a:pPr>
            <a:r>
              <a:rPr sz="1400" spc="-10"/>
              <a:t>REFERÊNCIAS:</a:t>
            </a:r>
            <a:endParaRPr sz="140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003CA5"/>
                </a:solidFill>
                <a:latin typeface="Helvetica"/>
                <a:cs typeface="Helvetica"/>
              </a:defRPr>
            </a:lvl1pPr>
          </a:lstStyle>
          <a:p>
            <a:pPr marL="12700">
              <a:lnSpc>
                <a:spcPts val="1460"/>
              </a:lnSpc>
            </a:pPr>
            <a:r>
              <a:rPr sz="1400" spc="-10"/>
              <a:t>REFERÊNCIAS:</a:t>
            </a:r>
            <a:endParaRPr sz="140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50" b="1" i="0">
                <a:solidFill>
                  <a:srgbClr val="003CA5"/>
                </a:solidFill>
                <a:latin typeface="Helvetica"/>
                <a:cs typeface="Helvetica"/>
              </a:defRPr>
            </a:lvl1pPr>
          </a:lstStyle>
          <a:p>
            <a:pPr marL="12700">
              <a:lnSpc>
                <a:spcPts val="1460"/>
              </a:lnSpc>
            </a:pPr>
            <a:r>
              <a:rPr sz="1400" spc="-10"/>
              <a:t>REFERÊNCIAS:</a:t>
            </a:r>
            <a:endParaRPr sz="140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65467" y="804164"/>
            <a:ext cx="10178415" cy="32166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65467" y="4623943"/>
            <a:ext cx="1017841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908032" y="18331344"/>
            <a:ext cx="1524017" cy="362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50" b="1" i="0">
                <a:solidFill>
                  <a:srgbClr val="003CA5"/>
                </a:solidFill>
                <a:latin typeface="Helvetica"/>
                <a:cs typeface="Helvetica"/>
              </a:defRPr>
            </a:lvl1pPr>
          </a:lstStyle>
          <a:p>
            <a:pPr marL="12700">
              <a:lnSpc>
                <a:spcPts val="1460"/>
              </a:lnSpc>
            </a:pPr>
            <a:r>
              <a:rPr sz="1400" spc="-10"/>
              <a:t>REFERÊNCIAS:</a:t>
            </a:r>
            <a:endParaRPr sz="14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65467" y="18696814"/>
            <a:ext cx="2601150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142732" y="18696814"/>
            <a:ext cx="2601150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7161781"/>
            <a:ext cx="11308556" cy="2936831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6341726" y="1014307"/>
            <a:ext cx="4500880" cy="845819"/>
          </a:xfrm>
          <a:custGeom>
            <a:avLst/>
            <a:gdLst/>
            <a:ahLst/>
            <a:cxnLst/>
            <a:rect l="l" t="t" r="r" b="b"/>
            <a:pathLst>
              <a:path w="4500880" h="845819">
                <a:moveTo>
                  <a:pt x="4392996" y="845544"/>
                </a:moveTo>
                <a:lnTo>
                  <a:pt x="0" y="845544"/>
                </a:lnTo>
                <a:lnTo>
                  <a:pt x="0" y="0"/>
                </a:lnTo>
                <a:lnTo>
                  <a:pt x="4392996" y="0"/>
                </a:lnTo>
                <a:lnTo>
                  <a:pt x="4400486" y="737"/>
                </a:lnTo>
                <a:lnTo>
                  <a:pt x="4443134" y="15209"/>
                </a:lnTo>
                <a:lnTo>
                  <a:pt x="4476999" y="44901"/>
                </a:lnTo>
                <a:lnTo>
                  <a:pt x="4496924" y="85291"/>
                </a:lnTo>
                <a:lnTo>
                  <a:pt x="4500613" y="107616"/>
                </a:lnTo>
                <a:lnTo>
                  <a:pt x="4500613" y="737927"/>
                </a:lnTo>
                <a:lnTo>
                  <a:pt x="4488951" y="781428"/>
                </a:lnTo>
                <a:lnTo>
                  <a:pt x="4461529" y="817156"/>
                </a:lnTo>
                <a:lnTo>
                  <a:pt x="4422523" y="839670"/>
                </a:lnTo>
                <a:lnTo>
                  <a:pt x="4392996" y="845544"/>
                </a:lnTo>
                <a:close/>
              </a:path>
            </a:pathLst>
          </a:custGeom>
          <a:solidFill>
            <a:srgbClr val="F159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771915" y="1047279"/>
            <a:ext cx="3587115" cy="666750"/>
          </a:xfrm>
          <a:prstGeom prst="rect">
            <a:avLst/>
          </a:prstGeom>
        </p:spPr>
        <p:txBody>
          <a:bodyPr vert="horz" wrap="square" lIns="0" tIns="5334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lang="en-US" sz="2000" noProof="1">
                <a:solidFill>
                  <a:srgbClr val="FFFFFF"/>
                </a:solidFill>
                <a:latin typeface="Arial"/>
                <a:cs typeface="Arial"/>
              </a:rPr>
              <a:t>8ª</a:t>
            </a:r>
            <a:r>
              <a:rPr lang="en-US" sz="2000" spc="-175" noProof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2000" spc="-45" noProof="1">
                <a:solidFill>
                  <a:srgbClr val="FFFFFF"/>
                </a:solidFill>
                <a:latin typeface="Arial"/>
                <a:cs typeface="Arial"/>
              </a:rPr>
              <a:t>Mostra</a:t>
            </a:r>
            <a:r>
              <a:rPr lang="en-US" sz="2000" spc="-195" noProof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2000" spc="-90" noProof="1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lang="en-US" sz="2000" spc="-215" noProof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2000" spc="-90" noProof="1">
                <a:solidFill>
                  <a:srgbClr val="FFFFFF"/>
                </a:solidFill>
                <a:latin typeface="Arial"/>
                <a:cs typeface="Arial"/>
              </a:rPr>
              <a:t>Qualidade</a:t>
            </a:r>
            <a:r>
              <a:rPr lang="en-US" sz="2000" spc="-195" noProof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2000" spc="-150" noProof="1">
                <a:solidFill>
                  <a:srgbClr val="FFFFFF"/>
                </a:solidFill>
                <a:latin typeface="Arial"/>
                <a:cs typeface="Arial"/>
              </a:rPr>
              <a:t>Rede</a:t>
            </a:r>
            <a:r>
              <a:rPr lang="en-US" sz="2000" spc="-195" noProof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2000" spc="-20" noProof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lang="en-US" sz="1800" spc="-20" noProof="1">
                <a:solidFill>
                  <a:srgbClr val="FFFFFF"/>
                </a:solidFill>
                <a:latin typeface="Arial"/>
                <a:cs typeface="Arial"/>
              </a:rPr>
              <a:t>’</a:t>
            </a:r>
            <a:r>
              <a:rPr lang="en-US" sz="2000" spc="-20" noProof="1">
                <a:solidFill>
                  <a:srgbClr val="FFFFFF"/>
                </a:solidFill>
                <a:latin typeface="Arial"/>
                <a:cs typeface="Arial"/>
              </a:rPr>
              <a:t>Or</a:t>
            </a:r>
            <a:endParaRPr lang="en-US" sz="2000" noProof="1">
              <a:latin typeface="Arial"/>
              <a:cs typeface="Arial"/>
            </a:endParaRPr>
          </a:p>
          <a:p>
            <a:pPr marL="810260">
              <a:lnSpc>
                <a:spcPct val="100000"/>
              </a:lnSpc>
              <a:spcBef>
                <a:spcPts val="280"/>
              </a:spcBef>
            </a:pPr>
            <a:r>
              <a:rPr lang="en-US" sz="1700" noProof="1">
                <a:solidFill>
                  <a:srgbClr val="FFFFFF"/>
                </a:solidFill>
                <a:latin typeface="Helvetica"/>
                <a:cs typeface="Helvetica"/>
              </a:rPr>
              <a:t>Data:</a:t>
            </a:r>
            <a:r>
              <a:rPr lang="en-US" sz="1700" spc="30" noProof="1">
                <a:solidFill>
                  <a:srgbClr val="FFFFFF"/>
                </a:solidFill>
                <a:latin typeface="Helvetica"/>
                <a:cs typeface="Helvetica"/>
              </a:rPr>
              <a:t> </a:t>
            </a:r>
            <a:r>
              <a:rPr lang="en-US" sz="1700" noProof="1">
                <a:solidFill>
                  <a:srgbClr val="FFFFFF"/>
                </a:solidFill>
                <a:latin typeface="Helvetica"/>
                <a:cs typeface="Helvetica"/>
              </a:rPr>
              <a:t>24</a:t>
            </a:r>
            <a:r>
              <a:rPr lang="en-US" sz="1700" spc="30" noProof="1">
                <a:solidFill>
                  <a:srgbClr val="FFFFFF"/>
                </a:solidFill>
                <a:latin typeface="Helvetica"/>
                <a:cs typeface="Helvetica"/>
              </a:rPr>
              <a:t> </a:t>
            </a:r>
            <a:r>
              <a:rPr lang="en-US" sz="1700" noProof="1">
                <a:solidFill>
                  <a:srgbClr val="FFFFFF"/>
                </a:solidFill>
                <a:latin typeface="Helvetica"/>
                <a:cs typeface="Helvetica"/>
              </a:rPr>
              <a:t>de</a:t>
            </a:r>
            <a:r>
              <a:rPr lang="en-US" sz="1700" spc="30" noProof="1">
                <a:solidFill>
                  <a:srgbClr val="FFFFFF"/>
                </a:solidFill>
                <a:latin typeface="Helvetica"/>
                <a:cs typeface="Helvetica"/>
              </a:rPr>
              <a:t> </a:t>
            </a:r>
            <a:r>
              <a:rPr lang="en-US" sz="1700" spc="-10" noProof="1">
                <a:solidFill>
                  <a:srgbClr val="FFFFFF"/>
                </a:solidFill>
                <a:latin typeface="Helvetica"/>
                <a:cs typeface="Helvetica"/>
              </a:rPr>
              <a:t>setembro</a:t>
            </a:r>
            <a:endParaRPr lang="en-US" sz="1700" noProof="1">
              <a:latin typeface="Helvetica"/>
              <a:cs typeface="Helvetica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39292" y="404077"/>
            <a:ext cx="2360236" cy="236023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164303" y="3002914"/>
            <a:ext cx="8980170" cy="2006960"/>
          </a:xfrm>
          <a:prstGeom prst="rect">
            <a:avLst/>
          </a:prstGeom>
        </p:spPr>
        <p:txBody>
          <a:bodyPr vert="horz" wrap="square" lIns="0" tIns="74930" rIns="0" bIns="0" rtlCol="0" anchor="t">
            <a:spAutoFit/>
          </a:bodyPr>
          <a:lstStyle/>
          <a:p>
            <a:pPr algn="ctr"/>
            <a:r>
              <a:rPr lang="en-US" sz="3100" b="1" spc="-10">
                <a:solidFill>
                  <a:srgbClr val="003CA5"/>
                </a:solidFill>
              </a:rPr>
              <a:t>TÍTULO DO TRABALHO EM LETRAS MAIÚSCULAS </a:t>
            </a:r>
            <a:endParaRPr lang="pt-BR" b="1"/>
          </a:p>
          <a:p>
            <a:pPr algn="ctr"/>
            <a:r>
              <a:rPr lang="en-US" sz="3100" b="1" spc="-10">
                <a:solidFill>
                  <a:srgbClr val="003CA5"/>
                </a:solidFill>
              </a:rPr>
              <a:t>( EM ATÉ 2 LINHAS) </a:t>
            </a:r>
            <a:endParaRPr lang="pt-BR" b="1"/>
          </a:p>
          <a:p>
            <a:pPr marL="12700" marR="5080" indent="121285">
              <a:lnSpc>
                <a:spcPts val="3300"/>
              </a:lnSpc>
              <a:spcBef>
                <a:spcPts val="590"/>
              </a:spcBef>
            </a:pPr>
            <a:endParaRPr sz="3100" b="1" spc="-10">
              <a:solidFill>
                <a:srgbClr val="003CA5"/>
              </a:solidFill>
              <a:latin typeface="Helvetica"/>
              <a:cs typeface="Helvetic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774845" y="18250752"/>
            <a:ext cx="9759315" cy="1351280"/>
            <a:chOff x="774845" y="18250752"/>
            <a:chExt cx="9759315" cy="1351280"/>
          </a:xfrm>
        </p:grpSpPr>
        <p:sp>
          <p:nvSpPr>
            <p:cNvPr id="8" name="object 8"/>
            <p:cNvSpPr/>
            <p:nvPr/>
          </p:nvSpPr>
          <p:spPr>
            <a:xfrm>
              <a:off x="780080" y="18255988"/>
              <a:ext cx="9748520" cy="1340485"/>
            </a:xfrm>
            <a:custGeom>
              <a:avLst/>
              <a:gdLst/>
              <a:ahLst/>
              <a:cxnLst/>
              <a:rect l="l" t="t" r="r" b="b"/>
              <a:pathLst>
                <a:path w="9748520" h="1340484">
                  <a:moveTo>
                    <a:pt x="9640776" y="1340273"/>
                  </a:moveTo>
                  <a:lnTo>
                    <a:pt x="107616" y="1340273"/>
                  </a:lnTo>
                  <a:lnTo>
                    <a:pt x="100126" y="1339535"/>
                  </a:lnTo>
                  <a:lnTo>
                    <a:pt x="57477" y="1325063"/>
                  </a:lnTo>
                  <a:lnTo>
                    <a:pt x="23612" y="1295372"/>
                  </a:lnTo>
                  <a:lnTo>
                    <a:pt x="3688" y="1254981"/>
                  </a:lnTo>
                  <a:lnTo>
                    <a:pt x="0" y="1232656"/>
                  </a:lnTo>
                  <a:lnTo>
                    <a:pt x="0" y="1225093"/>
                  </a:lnTo>
                  <a:lnTo>
                    <a:pt x="0" y="107616"/>
                  </a:lnTo>
                  <a:lnTo>
                    <a:pt x="11661" y="64115"/>
                  </a:lnTo>
                  <a:lnTo>
                    <a:pt x="39083" y="28387"/>
                  </a:lnTo>
                  <a:lnTo>
                    <a:pt x="78089" y="5873"/>
                  </a:lnTo>
                  <a:lnTo>
                    <a:pt x="107616" y="0"/>
                  </a:lnTo>
                  <a:lnTo>
                    <a:pt x="9640776" y="0"/>
                  </a:lnTo>
                  <a:lnTo>
                    <a:pt x="9684278" y="11661"/>
                  </a:lnTo>
                  <a:lnTo>
                    <a:pt x="9720005" y="39083"/>
                  </a:lnTo>
                  <a:lnTo>
                    <a:pt x="9742519" y="78089"/>
                  </a:lnTo>
                  <a:lnTo>
                    <a:pt x="9748393" y="107616"/>
                  </a:lnTo>
                  <a:lnTo>
                    <a:pt x="9748393" y="1232656"/>
                  </a:lnTo>
                  <a:lnTo>
                    <a:pt x="9736730" y="1276157"/>
                  </a:lnTo>
                  <a:lnTo>
                    <a:pt x="9709310" y="1311885"/>
                  </a:lnTo>
                  <a:lnTo>
                    <a:pt x="9670302" y="1334399"/>
                  </a:lnTo>
                  <a:lnTo>
                    <a:pt x="9648266" y="1339535"/>
                  </a:lnTo>
                  <a:lnTo>
                    <a:pt x="9640776" y="1340273"/>
                  </a:lnTo>
                  <a:close/>
                </a:path>
              </a:pathLst>
            </a:custGeom>
            <a:solidFill>
              <a:srgbClr val="FFFFFF">
                <a:alpha val="52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80080" y="18255988"/>
              <a:ext cx="9748520" cy="1340485"/>
            </a:xfrm>
            <a:custGeom>
              <a:avLst/>
              <a:gdLst/>
              <a:ahLst/>
              <a:cxnLst/>
              <a:rect l="l" t="t" r="r" b="b"/>
              <a:pathLst>
                <a:path w="9748520" h="1340484">
                  <a:moveTo>
                    <a:pt x="0" y="1230329"/>
                  </a:moveTo>
                  <a:lnTo>
                    <a:pt x="0" y="109944"/>
                  </a:lnTo>
                  <a:lnTo>
                    <a:pt x="0" y="102725"/>
                  </a:lnTo>
                  <a:lnTo>
                    <a:pt x="704" y="95575"/>
                  </a:lnTo>
                  <a:lnTo>
                    <a:pt x="2112" y="88495"/>
                  </a:lnTo>
                  <a:lnTo>
                    <a:pt x="3520" y="81414"/>
                  </a:lnTo>
                  <a:lnTo>
                    <a:pt x="5606" y="74539"/>
                  </a:lnTo>
                  <a:lnTo>
                    <a:pt x="8369" y="67870"/>
                  </a:lnTo>
                  <a:lnTo>
                    <a:pt x="11131" y="61200"/>
                  </a:lnTo>
                  <a:lnTo>
                    <a:pt x="14518" y="54864"/>
                  </a:lnTo>
                  <a:lnTo>
                    <a:pt x="18528" y="48862"/>
                  </a:lnTo>
                  <a:lnTo>
                    <a:pt x="22539" y="42860"/>
                  </a:lnTo>
                  <a:lnTo>
                    <a:pt x="27097" y="37306"/>
                  </a:lnTo>
                  <a:lnTo>
                    <a:pt x="32201" y="32201"/>
                  </a:lnTo>
                  <a:lnTo>
                    <a:pt x="37306" y="27097"/>
                  </a:lnTo>
                  <a:lnTo>
                    <a:pt x="42860" y="22539"/>
                  </a:lnTo>
                  <a:lnTo>
                    <a:pt x="48862" y="18528"/>
                  </a:lnTo>
                  <a:lnTo>
                    <a:pt x="54864" y="14518"/>
                  </a:lnTo>
                  <a:lnTo>
                    <a:pt x="61200" y="11131"/>
                  </a:lnTo>
                  <a:lnTo>
                    <a:pt x="67870" y="8369"/>
                  </a:lnTo>
                  <a:lnTo>
                    <a:pt x="74539" y="5606"/>
                  </a:lnTo>
                  <a:lnTo>
                    <a:pt x="81414" y="3520"/>
                  </a:lnTo>
                  <a:lnTo>
                    <a:pt x="88495" y="2112"/>
                  </a:lnTo>
                  <a:lnTo>
                    <a:pt x="95575" y="704"/>
                  </a:lnTo>
                  <a:lnTo>
                    <a:pt x="102725" y="0"/>
                  </a:lnTo>
                  <a:lnTo>
                    <a:pt x="109944" y="0"/>
                  </a:lnTo>
                  <a:lnTo>
                    <a:pt x="9638449" y="0"/>
                  </a:lnTo>
                  <a:lnTo>
                    <a:pt x="9645668" y="0"/>
                  </a:lnTo>
                  <a:lnTo>
                    <a:pt x="9652817" y="704"/>
                  </a:lnTo>
                  <a:lnTo>
                    <a:pt x="9693527" y="14518"/>
                  </a:lnTo>
                  <a:lnTo>
                    <a:pt x="9725854" y="42860"/>
                  </a:lnTo>
                  <a:lnTo>
                    <a:pt x="9740024" y="67870"/>
                  </a:lnTo>
                  <a:lnTo>
                    <a:pt x="9742786" y="74539"/>
                  </a:lnTo>
                  <a:lnTo>
                    <a:pt x="9748394" y="109944"/>
                  </a:lnTo>
                  <a:lnTo>
                    <a:pt x="9748394" y="1230329"/>
                  </a:lnTo>
                  <a:lnTo>
                    <a:pt x="9740024" y="1272402"/>
                  </a:lnTo>
                  <a:lnTo>
                    <a:pt x="9737261" y="1279072"/>
                  </a:lnTo>
                  <a:lnTo>
                    <a:pt x="9711086" y="1313175"/>
                  </a:lnTo>
                  <a:lnTo>
                    <a:pt x="9673853" y="1334666"/>
                  </a:lnTo>
                  <a:lnTo>
                    <a:pt x="9645668" y="1340273"/>
                  </a:lnTo>
                  <a:lnTo>
                    <a:pt x="9638449" y="1340273"/>
                  </a:lnTo>
                  <a:lnTo>
                    <a:pt x="109944" y="1340273"/>
                  </a:lnTo>
                  <a:lnTo>
                    <a:pt x="102725" y="1340273"/>
                  </a:lnTo>
                  <a:lnTo>
                    <a:pt x="95575" y="1339569"/>
                  </a:lnTo>
                  <a:lnTo>
                    <a:pt x="54864" y="1325754"/>
                  </a:lnTo>
                  <a:lnTo>
                    <a:pt x="22539" y="1297413"/>
                  </a:lnTo>
                  <a:lnTo>
                    <a:pt x="18528" y="1291410"/>
                  </a:lnTo>
                  <a:lnTo>
                    <a:pt x="14518" y="1285408"/>
                  </a:lnTo>
                  <a:lnTo>
                    <a:pt x="2112" y="1251777"/>
                  </a:lnTo>
                  <a:lnTo>
                    <a:pt x="704" y="1244697"/>
                  </a:lnTo>
                  <a:lnTo>
                    <a:pt x="0" y="1237547"/>
                  </a:lnTo>
                  <a:lnTo>
                    <a:pt x="0" y="1230329"/>
                  </a:lnTo>
                  <a:close/>
                </a:path>
              </a:pathLst>
            </a:custGeom>
            <a:ln w="10470">
              <a:solidFill>
                <a:srgbClr val="F159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774845" y="5539098"/>
            <a:ext cx="4785360" cy="513080"/>
          </a:xfrm>
          <a:custGeom>
            <a:avLst/>
            <a:gdLst/>
            <a:ahLst/>
            <a:cxnLst/>
            <a:rect l="l" t="t" r="r" b="b"/>
            <a:pathLst>
              <a:path w="4785360" h="513079">
                <a:moveTo>
                  <a:pt x="4677577" y="513073"/>
                </a:moveTo>
                <a:lnTo>
                  <a:pt x="107616" y="513073"/>
                </a:lnTo>
                <a:lnTo>
                  <a:pt x="100126" y="512335"/>
                </a:lnTo>
                <a:lnTo>
                  <a:pt x="57477" y="497863"/>
                </a:lnTo>
                <a:lnTo>
                  <a:pt x="23612" y="468172"/>
                </a:lnTo>
                <a:lnTo>
                  <a:pt x="3688" y="427781"/>
                </a:lnTo>
                <a:lnTo>
                  <a:pt x="0" y="405456"/>
                </a:lnTo>
                <a:lnTo>
                  <a:pt x="0" y="397893"/>
                </a:lnTo>
                <a:lnTo>
                  <a:pt x="0" y="107616"/>
                </a:lnTo>
                <a:lnTo>
                  <a:pt x="11661" y="64115"/>
                </a:lnTo>
                <a:lnTo>
                  <a:pt x="39083" y="28387"/>
                </a:lnTo>
                <a:lnTo>
                  <a:pt x="78089" y="5873"/>
                </a:lnTo>
                <a:lnTo>
                  <a:pt x="107616" y="0"/>
                </a:lnTo>
                <a:lnTo>
                  <a:pt x="4677577" y="0"/>
                </a:lnTo>
                <a:lnTo>
                  <a:pt x="4721078" y="11661"/>
                </a:lnTo>
                <a:lnTo>
                  <a:pt x="4756806" y="39083"/>
                </a:lnTo>
                <a:lnTo>
                  <a:pt x="4779321" y="78089"/>
                </a:lnTo>
                <a:lnTo>
                  <a:pt x="4785194" y="107616"/>
                </a:lnTo>
                <a:lnTo>
                  <a:pt x="4785194" y="405456"/>
                </a:lnTo>
                <a:lnTo>
                  <a:pt x="4773532" y="448958"/>
                </a:lnTo>
                <a:lnTo>
                  <a:pt x="4746111" y="484685"/>
                </a:lnTo>
                <a:lnTo>
                  <a:pt x="4707104" y="507199"/>
                </a:lnTo>
                <a:lnTo>
                  <a:pt x="4685067" y="512335"/>
                </a:lnTo>
                <a:lnTo>
                  <a:pt x="4677577" y="513073"/>
                </a:lnTo>
                <a:close/>
              </a:path>
            </a:pathLst>
          </a:custGeom>
          <a:solidFill>
            <a:srgbClr val="003C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329342" y="5620636"/>
            <a:ext cx="172910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spc="-10">
                <a:solidFill>
                  <a:srgbClr val="FFFFFF"/>
                </a:solidFill>
                <a:latin typeface="Helvetica"/>
                <a:cs typeface="Helvetica"/>
              </a:rPr>
              <a:t>INTRODUÇÃO</a:t>
            </a:r>
            <a:endParaRPr sz="1950">
              <a:latin typeface="Helvetica"/>
              <a:cs typeface="Helvetic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74845" y="9874044"/>
            <a:ext cx="4785360" cy="513080"/>
          </a:xfrm>
          <a:custGeom>
            <a:avLst/>
            <a:gdLst/>
            <a:ahLst/>
            <a:cxnLst/>
            <a:rect l="l" t="t" r="r" b="b"/>
            <a:pathLst>
              <a:path w="4785360" h="513079">
                <a:moveTo>
                  <a:pt x="4677577" y="513073"/>
                </a:moveTo>
                <a:lnTo>
                  <a:pt x="107616" y="513073"/>
                </a:lnTo>
                <a:lnTo>
                  <a:pt x="100126" y="512335"/>
                </a:lnTo>
                <a:lnTo>
                  <a:pt x="57477" y="497863"/>
                </a:lnTo>
                <a:lnTo>
                  <a:pt x="23612" y="468172"/>
                </a:lnTo>
                <a:lnTo>
                  <a:pt x="3688" y="427781"/>
                </a:lnTo>
                <a:lnTo>
                  <a:pt x="0" y="405456"/>
                </a:lnTo>
                <a:lnTo>
                  <a:pt x="0" y="397893"/>
                </a:lnTo>
                <a:lnTo>
                  <a:pt x="0" y="107616"/>
                </a:lnTo>
                <a:lnTo>
                  <a:pt x="11661" y="64115"/>
                </a:lnTo>
                <a:lnTo>
                  <a:pt x="39083" y="28387"/>
                </a:lnTo>
                <a:lnTo>
                  <a:pt x="78089" y="5873"/>
                </a:lnTo>
                <a:lnTo>
                  <a:pt x="107616" y="0"/>
                </a:lnTo>
                <a:lnTo>
                  <a:pt x="4677577" y="0"/>
                </a:lnTo>
                <a:lnTo>
                  <a:pt x="4721078" y="11661"/>
                </a:lnTo>
                <a:lnTo>
                  <a:pt x="4756806" y="39083"/>
                </a:lnTo>
                <a:lnTo>
                  <a:pt x="4779321" y="78089"/>
                </a:lnTo>
                <a:lnTo>
                  <a:pt x="4785194" y="107616"/>
                </a:lnTo>
                <a:lnTo>
                  <a:pt x="4785194" y="405456"/>
                </a:lnTo>
                <a:lnTo>
                  <a:pt x="4773532" y="448958"/>
                </a:lnTo>
                <a:lnTo>
                  <a:pt x="4746111" y="484685"/>
                </a:lnTo>
                <a:lnTo>
                  <a:pt x="4707104" y="507199"/>
                </a:lnTo>
                <a:lnTo>
                  <a:pt x="4685067" y="512335"/>
                </a:lnTo>
                <a:lnTo>
                  <a:pt x="4677577" y="513073"/>
                </a:lnTo>
                <a:close/>
              </a:path>
            </a:pathLst>
          </a:custGeom>
          <a:solidFill>
            <a:srgbClr val="003C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461741" y="9955583"/>
            <a:ext cx="146431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spc="-10">
                <a:solidFill>
                  <a:srgbClr val="FFFFFF"/>
                </a:solidFill>
                <a:latin typeface="Helvetica"/>
                <a:cs typeface="Helvetica"/>
              </a:rPr>
              <a:t>OBJETIVOS</a:t>
            </a:r>
            <a:endParaRPr sz="1950">
              <a:latin typeface="Helvetica"/>
              <a:cs typeface="Helvetic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74845" y="14208991"/>
            <a:ext cx="4785360" cy="513080"/>
          </a:xfrm>
          <a:custGeom>
            <a:avLst/>
            <a:gdLst/>
            <a:ahLst/>
            <a:cxnLst/>
            <a:rect l="l" t="t" r="r" b="b"/>
            <a:pathLst>
              <a:path w="4785360" h="513080">
                <a:moveTo>
                  <a:pt x="4677577" y="513073"/>
                </a:moveTo>
                <a:lnTo>
                  <a:pt x="107616" y="513073"/>
                </a:lnTo>
                <a:lnTo>
                  <a:pt x="100126" y="512335"/>
                </a:lnTo>
                <a:lnTo>
                  <a:pt x="57477" y="497863"/>
                </a:lnTo>
                <a:lnTo>
                  <a:pt x="23612" y="468172"/>
                </a:lnTo>
                <a:lnTo>
                  <a:pt x="3688" y="427781"/>
                </a:lnTo>
                <a:lnTo>
                  <a:pt x="0" y="405456"/>
                </a:lnTo>
                <a:lnTo>
                  <a:pt x="0" y="397893"/>
                </a:lnTo>
                <a:lnTo>
                  <a:pt x="0" y="107616"/>
                </a:lnTo>
                <a:lnTo>
                  <a:pt x="11661" y="64115"/>
                </a:lnTo>
                <a:lnTo>
                  <a:pt x="39083" y="28387"/>
                </a:lnTo>
                <a:lnTo>
                  <a:pt x="78089" y="5873"/>
                </a:lnTo>
                <a:lnTo>
                  <a:pt x="107616" y="0"/>
                </a:lnTo>
                <a:lnTo>
                  <a:pt x="4677577" y="0"/>
                </a:lnTo>
                <a:lnTo>
                  <a:pt x="4721078" y="11661"/>
                </a:lnTo>
                <a:lnTo>
                  <a:pt x="4756806" y="39083"/>
                </a:lnTo>
                <a:lnTo>
                  <a:pt x="4779321" y="78089"/>
                </a:lnTo>
                <a:lnTo>
                  <a:pt x="4785194" y="107616"/>
                </a:lnTo>
                <a:lnTo>
                  <a:pt x="4785194" y="405456"/>
                </a:lnTo>
                <a:lnTo>
                  <a:pt x="4773532" y="448958"/>
                </a:lnTo>
                <a:lnTo>
                  <a:pt x="4746111" y="484685"/>
                </a:lnTo>
                <a:lnTo>
                  <a:pt x="4707104" y="507199"/>
                </a:lnTo>
                <a:lnTo>
                  <a:pt x="4685067" y="512335"/>
                </a:lnTo>
                <a:lnTo>
                  <a:pt x="4677577" y="513073"/>
                </a:lnTo>
                <a:close/>
              </a:path>
            </a:pathLst>
          </a:custGeom>
          <a:solidFill>
            <a:srgbClr val="003C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233816" y="14290529"/>
            <a:ext cx="191960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spc="-10">
                <a:solidFill>
                  <a:srgbClr val="FFFFFF"/>
                </a:solidFill>
                <a:latin typeface="Helvetica"/>
                <a:cs typeface="Helvetica"/>
              </a:rPr>
              <a:t>METODOLOGIA</a:t>
            </a:r>
            <a:endParaRPr sz="1950">
              <a:latin typeface="Helvetica"/>
              <a:cs typeface="Helvetic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748516" y="14208991"/>
            <a:ext cx="4785360" cy="513080"/>
          </a:xfrm>
          <a:custGeom>
            <a:avLst/>
            <a:gdLst/>
            <a:ahLst/>
            <a:cxnLst/>
            <a:rect l="l" t="t" r="r" b="b"/>
            <a:pathLst>
              <a:path w="4785359" h="513080">
                <a:moveTo>
                  <a:pt x="4677577" y="513073"/>
                </a:moveTo>
                <a:lnTo>
                  <a:pt x="107616" y="513073"/>
                </a:lnTo>
                <a:lnTo>
                  <a:pt x="100126" y="512335"/>
                </a:lnTo>
                <a:lnTo>
                  <a:pt x="57477" y="497863"/>
                </a:lnTo>
                <a:lnTo>
                  <a:pt x="23612" y="468172"/>
                </a:lnTo>
                <a:lnTo>
                  <a:pt x="3688" y="427781"/>
                </a:lnTo>
                <a:lnTo>
                  <a:pt x="0" y="405456"/>
                </a:lnTo>
                <a:lnTo>
                  <a:pt x="0" y="397893"/>
                </a:lnTo>
                <a:lnTo>
                  <a:pt x="0" y="107616"/>
                </a:lnTo>
                <a:lnTo>
                  <a:pt x="11661" y="64115"/>
                </a:lnTo>
                <a:lnTo>
                  <a:pt x="39083" y="28387"/>
                </a:lnTo>
                <a:lnTo>
                  <a:pt x="78089" y="5873"/>
                </a:lnTo>
                <a:lnTo>
                  <a:pt x="107616" y="0"/>
                </a:lnTo>
                <a:lnTo>
                  <a:pt x="4677577" y="0"/>
                </a:lnTo>
                <a:lnTo>
                  <a:pt x="4721078" y="11661"/>
                </a:lnTo>
                <a:lnTo>
                  <a:pt x="4756806" y="39083"/>
                </a:lnTo>
                <a:lnTo>
                  <a:pt x="4779321" y="78089"/>
                </a:lnTo>
                <a:lnTo>
                  <a:pt x="4785194" y="107616"/>
                </a:lnTo>
                <a:lnTo>
                  <a:pt x="4785194" y="405456"/>
                </a:lnTo>
                <a:lnTo>
                  <a:pt x="4773532" y="448958"/>
                </a:lnTo>
                <a:lnTo>
                  <a:pt x="4746111" y="484685"/>
                </a:lnTo>
                <a:lnTo>
                  <a:pt x="4707104" y="507199"/>
                </a:lnTo>
                <a:lnTo>
                  <a:pt x="4685067" y="512335"/>
                </a:lnTo>
                <a:lnTo>
                  <a:pt x="4677577" y="513073"/>
                </a:lnTo>
                <a:close/>
              </a:path>
            </a:pathLst>
          </a:custGeom>
          <a:solidFill>
            <a:srgbClr val="003C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344855" y="14290529"/>
            <a:ext cx="164528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spc="-10">
                <a:solidFill>
                  <a:srgbClr val="FFFFFF"/>
                </a:solidFill>
                <a:latin typeface="Helvetica"/>
                <a:cs typeface="Helvetica"/>
              </a:rPr>
              <a:t>CONCLUSÃO</a:t>
            </a:r>
            <a:endParaRPr sz="1950">
              <a:latin typeface="Helvetica"/>
              <a:cs typeface="Helvetica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74845" y="4135999"/>
            <a:ext cx="9759315" cy="984885"/>
          </a:xfrm>
          <a:custGeom>
            <a:avLst/>
            <a:gdLst/>
            <a:ahLst/>
            <a:cxnLst/>
            <a:rect l="l" t="t" r="r" b="b"/>
            <a:pathLst>
              <a:path w="9759315" h="984885">
                <a:moveTo>
                  <a:pt x="9641464" y="984263"/>
                </a:moveTo>
                <a:lnTo>
                  <a:pt x="117400" y="984263"/>
                </a:lnTo>
                <a:lnTo>
                  <a:pt x="109229" y="983458"/>
                </a:lnTo>
                <a:lnTo>
                  <a:pt x="69943" y="971541"/>
                </a:lnTo>
                <a:lnTo>
                  <a:pt x="30968" y="941627"/>
                </a:lnTo>
                <a:lnTo>
                  <a:pt x="6407" y="899074"/>
                </a:lnTo>
                <a:lnTo>
                  <a:pt x="0" y="866862"/>
                </a:lnTo>
                <a:lnTo>
                  <a:pt x="0" y="858612"/>
                </a:lnTo>
                <a:lnTo>
                  <a:pt x="0" y="117400"/>
                </a:lnTo>
                <a:lnTo>
                  <a:pt x="12721" y="69943"/>
                </a:lnTo>
                <a:lnTo>
                  <a:pt x="42636" y="30968"/>
                </a:lnTo>
                <a:lnTo>
                  <a:pt x="85188" y="6407"/>
                </a:lnTo>
                <a:lnTo>
                  <a:pt x="117400" y="0"/>
                </a:lnTo>
                <a:lnTo>
                  <a:pt x="9641464" y="0"/>
                </a:lnTo>
                <a:lnTo>
                  <a:pt x="9688919" y="12721"/>
                </a:lnTo>
                <a:lnTo>
                  <a:pt x="9727895" y="42636"/>
                </a:lnTo>
                <a:lnTo>
                  <a:pt x="9752456" y="85188"/>
                </a:lnTo>
                <a:lnTo>
                  <a:pt x="9758864" y="117400"/>
                </a:lnTo>
                <a:lnTo>
                  <a:pt x="9758864" y="866862"/>
                </a:lnTo>
                <a:lnTo>
                  <a:pt x="9746141" y="914319"/>
                </a:lnTo>
                <a:lnTo>
                  <a:pt x="9716227" y="953294"/>
                </a:lnTo>
                <a:lnTo>
                  <a:pt x="9673674" y="977855"/>
                </a:lnTo>
                <a:lnTo>
                  <a:pt x="9649635" y="983458"/>
                </a:lnTo>
                <a:lnTo>
                  <a:pt x="9641464" y="984263"/>
                </a:lnTo>
                <a:close/>
              </a:path>
            </a:pathLst>
          </a:custGeom>
          <a:solidFill>
            <a:srgbClr val="F5F0DB">
              <a:alpha val="4038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322767" y="4151044"/>
            <a:ext cx="4705350" cy="9055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776095" marR="5080" indent="-1764030">
              <a:lnSpc>
                <a:spcPct val="148000"/>
              </a:lnSpc>
              <a:spcBef>
                <a:spcPts val="90"/>
              </a:spcBef>
            </a:pPr>
            <a:r>
              <a:rPr sz="1950">
                <a:solidFill>
                  <a:srgbClr val="003CA5"/>
                </a:solidFill>
                <a:latin typeface="Helvetica"/>
                <a:cs typeface="Helvetica"/>
              </a:rPr>
              <a:t>Nome</a:t>
            </a:r>
            <a:r>
              <a:rPr sz="1950" spc="55">
                <a:solidFill>
                  <a:srgbClr val="003CA5"/>
                </a:solidFill>
                <a:latin typeface="Helvetica"/>
                <a:cs typeface="Helvetica"/>
              </a:rPr>
              <a:t> </a:t>
            </a:r>
            <a:r>
              <a:rPr sz="1950">
                <a:solidFill>
                  <a:srgbClr val="003CA5"/>
                </a:solidFill>
                <a:latin typeface="Helvetica"/>
                <a:cs typeface="Helvetica"/>
              </a:rPr>
              <a:t>dos</a:t>
            </a:r>
            <a:r>
              <a:rPr sz="1950" spc="60">
                <a:solidFill>
                  <a:srgbClr val="003CA5"/>
                </a:solidFill>
                <a:latin typeface="Helvetica"/>
                <a:cs typeface="Helvetica"/>
              </a:rPr>
              <a:t> </a:t>
            </a:r>
            <a:r>
              <a:rPr sz="1950">
                <a:solidFill>
                  <a:srgbClr val="003CA5"/>
                </a:solidFill>
                <a:latin typeface="Helvetica"/>
                <a:cs typeface="Helvetica"/>
              </a:rPr>
              <a:t>autores</a:t>
            </a:r>
            <a:r>
              <a:rPr sz="1950" spc="60">
                <a:solidFill>
                  <a:srgbClr val="003CA5"/>
                </a:solidFill>
                <a:latin typeface="Helvetica"/>
                <a:cs typeface="Helvetica"/>
              </a:rPr>
              <a:t> </a:t>
            </a:r>
            <a:r>
              <a:rPr sz="1950">
                <a:solidFill>
                  <a:srgbClr val="003CA5"/>
                </a:solidFill>
                <a:latin typeface="Helvetica"/>
                <a:cs typeface="Helvetica"/>
              </a:rPr>
              <a:t>separados</a:t>
            </a:r>
            <a:r>
              <a:rPr sz="1950" spc="55">
                <a:solidFill>
                  <a:srgbClr val="003CA5"/>
                </a:solidFill>
                <a:latin typeface="Helvetica"/>
                <a:cs typeface="Helvetica"/>
              </a:rPr>
              <a:t> </a:t>
            </a:r>
            <a:r>
              <a:rPr sz="1950">
                <a:solidFill>
                  <a:srgbClr val="003CA5"/>
                </a:solidFill>
                <a:latin typeface="Helvetica"/>
                <a:cs typeface="Helvetica"/>
              </a:rPr>
              <a:t>por</a:t>
            </a:r>
            <a:r>
              <a:rPr sz="1950" spc="60">
                <a:solidFill>
                  <a:srgbClr val="003CA5"/>
                </a:solidFill>
                <a:latin typeface="Helvetica"/>
                <a:cs typeface="Helvetica"/>
              </a:rPr>
              <a:t> </a:t>
            </a:r>
            <a:r>
              <a:rPr sz="1950" spc="-10">
                <a:solidFill>
                  <a:srgbClr val="003CA5"/>
                </a:solidFill>
                <a:latin typeface="Helvetica"/>
                <a:cs typeface="Helvetica"/>
              </a:rPr>
              <a:t>vírgulas Instituição</a:t>
            </a:r>
            <a:endParaRPr sz="1950">
              <a:latin typeface="Helvetica"/>
              <a:cs typeface="Helvetica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119646" y="4628131"/>
            <a:ext cx="9069705" cy="0"/>
          </a:xfrm>
          <a:custGeom>
            <a:avLst/>
            <a:gdLst/>
            <a:ahLst/>
            <a:cxnLst/>
            <a:rect l="l" t="t" r="r" b="b"/>
            <a:pathLst>
              <a:path w="9069705">
                <a:moveTo>
                  <a:pt x="0" y="0"/>
                </a:moveTo>
                <a:lnTo>
                  <a:pt x="9069256" y="0"/>
                </a:lnTo>
              </a:path>
            </a:pathLst>
          </a:custGeom>
          <a:ln w="20941">
            <a:solidFill>
              <a:srgbClr val="003CA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748516" y="5539098"/>
            <a:ext cx="4785360" cy="513080"/>
          </a:xfrm>
          <a:custGeom>
            <a:avLst/>
            <a:gdLst/>
            <a:ahLst/>
            <a:cxnLst/>
            <a:rect l="l" t="t" r="r" b="b"/>
            <a:pathLst>
              <a:path w="4785359" h="513079">
                <a:moveTo>
                  <a:pt x="4677577" y="513073"/>
                </a:moveTo>
                <a:lnTo>
                  <a:pt x="107616" y="513073"/>
                </a:lnTo>
                <a:lnTo>
                  <a:pt x="100126" y="512335"/>
                </a:lnTo>
                <a:lnTo>
                  <a:pt x="57477" y="497863"/>
                </a:lnTo>
                <a:lnTo>
                  <a:pt x="23612" y="468172"/>
                </a:lnTo>
                <a:lnTo>
                  <a:pt x="3688" y="427781"/>
                </a:lnTo>
                <a:lnTo>
                  <a:pt x="0" y="405456"/>
                </a:lnTo>
                <a:lnTo>
                  <a:pt x="0" y="397893"/>
                </a:lnTo>
                <a:lnTo>
                  <a:pt x="0" y="107616"/>
                </a:lnTo>
                <a:lnTo>
                  <a:pt x="11661" y="64115"/>
                </a:lnTo>
                <a:lnTo>
                  <a:pt x="39083" y="28387"/>
                </a:lnTo>
                <a:lnTo>
                  <a:pt x="78089" y="5873"/>
                </a:lnTo>
                <a:lnTo>
                  <a:pt x="107616" y="0"/>
                </a:lnTo>
                <a:lnTo>
                  <a:pt x="4677577" y="0"/>
                </a:lnTo>
                <a:lnTo>
                  <a:pt x="4721078" y="11661"/>
                </a:lnTo>
                <a:lnTo>
                  <a:pt x="4756806" y="39083"/>
                </a:lnTo>
                <a:lnTo>
                  <a:pt x="4779321" y="78089"/>
                </a:lnTo>
                <a:lnTo>
                  <a:pt x="4785194" y="107616"/>
                </a:lnTo>
                <a:lnTo>
                  <a:pt x="4785194" y="405456"/>
                </a:lnTo>
                <a:lnTo>
                  <a:pt x="4773532" y="448958"/>
                </a:lnTo>
                <a:lnTo>
                  <a:pt x="4746111" y="484685"/>
                </a:lnTo>
                <a:lnTo>
                  <a:pt x="4707104" y="507199"/>
                </a:lnTo>
                <a:lnTo>
                  <a:pt x="4685067" y="512335"/>
                </a:lnTo>
                <a:lnTo>
                  <a:pt x="4677577" y="513073"/>
                </a:lnTo>
                <a:close/>
              </a:path>
            </a:pathLst>
          </a:custGeom>
          <a:solidFill>
            <a:srgbClr val="003C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406832" y="5620636"/>
            <a:ext cx="352107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spc="-10">
                <a:solidFill>
                  <a:srgbClr val="FFFFFF"/>
                </a:solidFill>
                <a:latin typeface="Helvetica"/>
                <a:cs typeface="Helvetica"/>
              </a:rPr>
              <a:t>RESULTADOS</a:t>
            </a:r>
            <a:r>
              <a:rPr sz="1950" b="1" spc="-25">
                <a:solidFill>
                  <a:srgbClr val="FFFFFF"/>
                </a:solidFill>
                <a:latin typeface="Helvetica"/>
                <a:cs typeface="Helvetica"/>
              </a:rPr>
              <a:t> </a:t>
            </a:r>
            <a:r>
              <a:rPr sz="1950" b="1">
                <a:solidFill>
                  <a:srgbClr val="FFFFFF"/>
                </a:solidFill>
                <a:latin typeface="Helvetica"/>
                <a:cs typeface="Helvetica"/>
              </a:rPr>
              <a:t>E</a:t>
            </a:r>
            <a:r>
              <a:rPr sz="1950" b="1" spc="-20">
                <a:solidFill>
                  <a:srgbClr val="FFFFFF"/>
                </a:solidFill>
                <a:latin typeface="Helvetica"/>
                <a:cs typeface="Helvetica"/>
              </a:rPr>
              <a:t> </a:t>
            </a:r>
            <a:r>
              <a:rPr sz="1950" b="1" spc="-10">
                <a:solidFill>
                  <a:srgbClr val="FFFFFF"/>
                </a:solidFill>
                <a:latin typeface="Helvetica"/>
                <a:cs typeface="Helvetica"/>
              </a:rPr>
              <a:t>DISCUSSÃO</a:t>
            </a:r>
            <a:endParaRPr sz="1950">
              <a:latin typeface="Helvetica"/>
              <a:cs typeface="Helvetica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49001" rIns="0" bIns="0" rtlCol="0">
            <a:spAutoFit/>
          </a:bodyPr>
          <a:lstStyle/>
          <a:p>
            <a:pPr marL="97155">
              <a:lnSpc>
                <a:spcPts val="1535"/>
              </a:lnSpc>
            </a:pPr>
            <a:r>
              <a:rPr spc="-10"/>
              <a:t>REFERÊNCIAS: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17974361502E446A069A82FC6DDB313" ma:contentTypeVersion="25" ma:contentTypeDescription="Criar um novo documento." ma:contentTypeScope="" ma:versionID="c8361c320f019fcd1b628a476069eb00">
  <xsd:schema xmlns:xsd="http://www.w3.org/2001/XMLSchema" xmlns:xs="http://www.w3.org/2001/XMLSchema" xmlns:p="http://schemas.microsoft.com/office/2006/metadata/properties" xmlns:ns2="a7dc73e8-2613-4a74-aa0d-40adcc1142b8" xmlns:ns3="85ee37a0-1c6f-4975-b257-33eadfbe9a1b" targetNamespace="http://schemas.microsoft.com/office/2006/metadata/properties" ma:root="true" ma:fieldsID="c71d35d021c63aa8b97b9e7cf28b828e" ns2:_="" ns3:_="">
    <xsd:import namespace="a7dc73e8-2613-4a74-aa0d-40adcc1142b8"/>
    <xsd:import namespace="85ee37a0-1c6f-4975-b257-33eadfbe9a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Validade" minOccurs="0"/>
                <xsd:element ref="ns2:Acredita_x00e7__x00e3_o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Observa_x00e7__x00e3_o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_Flow_SignoffStatus" minOccurs="0"/>
                <xsd:element ref="ns2:MediaServiceSearchProperties" minOccurs="0"/>
                <xsd:element ref="ns2:Hiperlink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dc73e8-2613-4a74-aa0d-40adcc1142b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Validade" ma:index="14" nillable="true" ma:displayName="Validade" ma:format="DateOnly" ma:internalName="Validade">
      <xsd:simpleType>
        <xsd:restriction base="dms:DateTime"/>
      </xsd:simpleType>
    </xsd:element>
    <xsd:element name="Acredita_x00e7__x00e3_o" ma:index="15" nillable="true" ma:displayName="Acreditação" ma:format="Dropdown" ma:internalName="Acredita_x00e7__x00e3_o">
      <xsd:simpleType>
        <xsd:restriction base="dms:Choice">
          <xsd:enumeration value="ONA 1"/>
          <xsd:enumeration value="ONA 2"/>
          <xsd:enumeration value="ONA 3"/>
          <xsd:enumeration value="Qmentum"/>
          <xsd:enumeration value="JCI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Observa_x00e7__x00e3_o" ma:index="20" nillable="true" ma:displayName="Observação" ma:format="Dropdown" ma:internalName="Observa_x00e7__x00e3_o">
      <xsd:simpleType>
        <xsd:restriction base="dms:Text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5" nillable="true" ma:taxonomy="true" ma:internalName="lcf76f155ced4ddcb4097134ff3c332f" ma:taxonomyFieldName="MediaServiceImageTags" ma:displayName="Etiquetas de Imagem" ma:readOnly="false" ma:fieldId="{5cf76f15-5ced-4ddc-b409-7134ff3c332f}" ma:taxonomyMulti="true" ma:sspId="776117ea-60fd-46bd-b5de-a3e545f996f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_Flow_SignoffStatus" ma:index="28" nillable="true" ma:displayName="Estado da aprovação" ma:internalName="Estado_x0020_da_x0020_aprova_x00e7__x00e3_o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Hiperlink" ma:index="30" nillable="true" ma:displayName="Hiperlink" ma:format="Hyperlink" ma:internalName="Hiper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BillingMetadata" ma:index="3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ee37a0-1c6f-4975-b257-33eadfbe9a1b" elementFormDefault="qualified">
    <xsd:import namespace="http://schemas.microsoft.com/office/2006/documentManagement/types"/>
    <xsd:import namespace="http://schemas.microsoft.com/office/infopath/2007/PartnerControls"/>
    <xsd:element name="SharedWithUsers" ma:index="22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2f58134e-6c85-479a-b1f9-9959d6205a2c}" ma:internalName="TaxCatchAll" ma:showField="CatchAllData" ma:web="85ee37a0-1c6f-4975-b257-33eadfbe9a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bserva_x00e7__x00e3_o xmlns="a7dc73e8-2613-4a74-aa0d-40adcc1142b8" xsi:nil="true"/>
    <Validade xmlns="a7dc73e8-2613-4a74-aa0d-40adcc1142b8" xsi:nil="true"/>
    <Acredita_x00e7__x00e3_o xmlns="a7dc73e8-2613-4a74-aa0d-40adcc1142b8" xsi:nil="true"/>
    <lcf76f155ced4ddcb4097134ff3c332f xmlns="a7dc73e8-2613-4a74-aa0d-40adcc1142b8">
      <Terms xmlns="http://schemas.microsoft.com/office/infopath/2007/PartnerControls"/>
    </lcf76f155ced4ddcb4097134ff3c332f>
    <TaxCatchAll xmlns="85ee37a0-1c6f-4975-b257-33eadfbe9a1b" xsi:nil="true"/>
    <_Flow_SignoffStatus xmlns="a7dc73e8-2613-4a74-aa0d-40adcc1142b8" xsi:nil="true"/>
    <Hiperlink xmlns="a7dc73e8-2613-4a74-aa0d-40adcc1142b8">
      <Url xsi:nil="true"/>
      <Description xsi:nil="true"/>
    </Hiperlink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63988C-79D6-4B49-BF2D-60225F15128F}">
  <ds:schemaRefs>
    <ds:schemaRef ds:uri="85ee37a0-1c6f-4975-b257-33eadfbe9a1b"/>
    <ds:schemaRef ds:uri="a7dc73e8-2613-4a74-aa0d-40adcc1142b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7CCC404-A256-41B9-9E47-0E63C06D2D98}">
  <ds:schemaRefs>
    <ds:schemaRef ds:uri="85ee37a0-1c6f-4975-b257-33eadfbe9a1b"/>
    <ds:schemaRef ds:uri="a7dc73e8-2613-4a74-aa0d-40adcc1142b8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328EDC0E-E6C4-4FB6-897A-F0163F7F796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Custom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1</cp:revision>
  <dcterms:created xsi:type="dcterms:W3CDTF">2026-08-27T13:53:00Z</dcterms:created>
  <dcterms:modified xsi:type="dcterms:W3CDTF">2026-08-27T14:55:28Z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2026-08-27T00:00:00Z</vt:filetime>
  </property>
  <property fmtid="{D5CDD505-2E9C-101B-9397-08002B2CF9AE}" pid="3" name="Producer">
    <vt:lpwstr>Adobe XD</vt:lpwstr>
  </property>
  <property fmtid="{D5CDD505-2E9C-101B-9397-08002B2CF9AE}" pid="4" name="LastSaved">
    <vt:filetime>2026-08-27T00:00:00Z</vt:filetime>
  </property>
  <property fmtid="{D5CDD505-2E9C-101B-9397-08002B2CF9AE}" pid="5" name="ContentTypeId">
    <vt:lpwstr>0x010100917974361502E446A069A82FC6DDB313</vt:lpwstr>
  </property>
  <property fmtid="{D5CDD505-2E9C-101B-9397-08002B2CF9AE}" pid="6" name="MediaServiceImageTags">
    <vt:lpwstr/>
  </property>
</Properties>
</file>