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3077825" cy="2322195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314">
          <p15:clr>
            <a:srgbClr val="A4A3A4"/>
          </p15:clr>
        </p15:guide>
        <p15:guide id="2" pos="411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D24"/>
    <a:srgbClr val="BFDDE8"/>
    <a:srgbClr val="C0DFE8"/>
    <a:srgbClr val="381D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720" y="-1040"/>
      </p:cViewPr>
      <p:guideLst>
        <p:guide orient="horz" pos="7314"/>
        <p:guide pos="411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34728" y="3800446"/>
            <a:ext cx="9808369" cy="8084679"/>
          </a:xfrm>
        </p:spPr>
        <p:txBody>
          <a:bodyPr anchor="b"/>
          <a:lstStyle>
            <a:lvl1pPr algn="ctr">
              <a:defRPr sz="523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34728" y="12196901"/>
            <a:ext cx="9808369" cy="5606594"/>
          </a:xfrm>
        </p:spPr>
        <p:txBody>
          <a:bodyPr/>
          <a:lstStyle>
            <a:lvl1pPr marL="0" indent="0" algn="ctr">
              <a:buNone/>
              <a:defRPr sz="209"/>
            </a:lvl1pPr>
            <a:lvl2pPr marL="39869" indent="0" algn="ctr">
              <a:buNone/>
              <a:defRPr sz="175"/>
            </a:lvl2pPr>
            <a:lvl3pPr marL="79737" indent="0" algn="ctr">
              <a:buNone/>
              <a:defRPr sz="157"/>
            </a:lvl3pPr>
            <a:lvl4pPr marL="119606" indent="0" algn="ctr">
              <a:buNone/>
              <a:defRPr sz="139"/>
            </a:lvl4pPr>
            <a:lvl5pPr marL="159475" indent="0" algn="ctr">
              <a:buNone/>
              <a:defRPr sz="139"/>
            </a:lvl5pPr>
            <a:lvl6pPr marL="199344" indent="0" algn="ctr">
              <a:buNone/>
              <a:defRPr sz="139"/>
            </a:lvl6pPr>
            <a:lvl7pPr marL="239213" indent="0" algn="ctr">
              <a:buNone/>
              <a:defRPr sz="139"/>
            </a:lvl7pPr>
            <a:lvl8pPr marL="279082" indent="0" algn="ctr">
              <a:buNone/>
              <a:defRPr sz="139"/>
            </a:lvl8pPr>
            <a:lvl9pPr marL="318950" indent="0" algn="ctr">
              <a:buNone/>
              <a:defRPr sz="139"/>
            </a:lvl9pPr>
          </a:lstStyle>
          <a:p>
            <a:r>
              <a:rPr lang="pt-BR"/>
              <a:t>Clique para editar o estilo do subtítulo mestre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26.08.2025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7683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26.08.2025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6588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358819" y="1236354"/>
            <a:ext cx="2819906" cy="1967952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99103" y="1236354"/>
            <a:ext cx="8296245" cy="19679529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26.08.2025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639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26.08.2025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00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2289" y="5789368"/>
            <a:ext cx="11279624" cy="9659684"/>
          </a:xfrm>
        </p:spPr>
        <p:txBody>
          <a:bodyPr anchor="b"/>
          <a:lstStyle>
            <a:lvl1pPr>
              <a:defRPr sz="523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92289" y="15540433"/>
            <a:ext cx="11279624" cy="5079800"/>
          </a:xfrm>
        </p:spPr>
        <p:txBody>
          <a:bodyPr/>
          <a:lstStyle>
            <a:lvl1pPr marL="0" indent="0">
              <a:buNone/>
              <a:defRPr sz="209">
                <a:solidFill>
                  <a:schemeClr val="tx1">
                    <a:tint val="75000"/>
                  </a:schemeClr>
                </a:solidFill>
              </a:defRPr>
            </a:lvl1pPr>
            <a:lvl2pPr marL="39869" indent="0">
              <a:buNone/>
              <a:defRPr sz="175">
                <a:solidFill>
                  <a:schemeClr val="tx1">
                    <a:tint val="75000"/>
                  </a:schemeClr>
                </a:solidFill>
              </a:defRPr>
            </a:lvl2pPr>
            <a:lvl3pPr marL="79737" indent="0">
              <a:buNone/>
              <a:defRPr sz="157">
                <a:solidFill>
                  <a:schemeClr val="tx1">
                    <a:tint val="75000"/>
                  </a:schemeClr>
                </a:solidFill>
              </a:defRPr>
            </a:lvl3pPr>
            <a:lvl4pPr marL="119606" indent="0">
              <a:buNone/>
              <a:defRPr sz="139">
                <a:solidFill>
                  <a:schemeClr val="tx1">
                    <a:tint val="75000"/>
                  </a:schemeClr>
                </a:solidFill>
              </a:defRPr>
            </a:lvl4pPr>
            <a:lvl5pPr marL="159475" indent="0">
              <a:buNone/>
              <a:defRPr sz="139">
                <a:solidFill>
                  <a:schemeClr val="tx1">
                    <a:tint val="75000"/>
                  </a:schemeClr>
                </a:solidFill>
              </a:defRPr>
            </a:lvl5pPr>
            <a:lvl6pPr marL="199344" indent="0">
              <a:buNone/>
              <a:defRPr sz="139">
                <a:solidFill>
                  <a:schemeClr val="tx1">
                    <a:tint val="75000"/>
                  </a:schemeClr>
                </a:solidFill>
              </a:defRPr>
            </a:lvl6pPr>
            <a:lvl7pPr marL="239213" indent="0">
              <a:buNone/>
              <a:defRPr sz="139">
                <a:solidFill>
                  <a:schemeClr val="tx1">
                    <a:tint val="75000"/>
                  </a:schemeClr>
                </a:solidFill>
              </a:defRPr>
            </a:lvl7pPr>
            <a:lvl8pPr marL="279082" indent="0">
              <a:buNone/>
              <a:defRPr sz="139">
                <a:solidFill>
                  <a:schemeClr val="tx1">
                    <a:tint val="75000"/>
                  </a:schemeClr>
                </a:solidFill>
              </a:defRPr>
            </a:lvl8pPr>
            <a:lvl9pPr marL="318950" indent="0">
              <a:buNone/>
              <a:defRPr sz="13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26.08.2025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375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99100" y="6181769"/>
            <a:ext cx="5558076" cy="14734114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620649" y="6181769"/>
            <a:ext cx="5558076" cy="14734114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26.08.2025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4613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00804" y="1236355"/>
            <a:ext cx="11279624" cy="4488504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00807" y="5692605"/>
            <a:ext cx="5532532" cy="2789858"/>
          </a:xfrm>
        </p:spPr>
        <p:txBody>
          <a:bodyPr anchor="b"/>
          <a:lstStyle>
            <a:lvl1pPr marL="0" indent="0">
              <a:buNone/>
              <a:defRPr sz="209" b="1"/>
            </a:lvl1pPr>
            <a:lvl2pPr marL="39869" indent="0">
              <a:buNone/>
              <a:defRPr sz="175" b="1"/>
            </a:lvl2pPr>
            <a:lvl3pPr marL="79737" indent="0">
              <a:buNone/>
              <a:defRPr sz="157" b="1"/>
            </a:lvl3pPr>
            <a:lvl4pPr marL="119606" indent="0">
              <a:buNone/>
              <a:defRPr sz="139" b="1"/>
            </a:lvl4pPr>
            <a:lvl5pPr marL="159475" indent="0">
              <a:buNone/>
              <a:defRPr sz="139" b="1"/>
            </a:lvl5pPr>
            <a:lvl6pPr marL="199344" indent="0">
              <a:buNone/>
              <a:defRPr sz="139" b="1"/>
            </a:lvl6pPr>
            <a:lvl7pPr marL="239213" indent="0">
              <a:buNone/>
              <a:defRPr sz="139" b="1"/>
            </a:lvl7pPr>
            <a:lvl8pPr marL="279082" indent="0">
              <a:buNone/>
              <a:defRPr sz="139" b="1"/>
            </a:lvl8pPr>
            <a:lvl9pPr marL="318950" indent="0">
              <a:buNone/>
              <a:defRPr sz="139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900807" y="8482462"/>
            <a:ext cx="5532532" cy="12476424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620650" y="5692605"/>
            <a:ext cx="5559779" cy="2789858"/>
          </a:xfrm>
        </p:spPr>
        <p:txBody>
          <a:bodyPr anchor="b"/>
          <a:lstStyle>
            <a:lvl1pPr marL="0" indent="0">
              <a:buNone/>
              <a:defRPr sz="209" b="1"/>
            </a:lvl1pPr>
            <a:lvl2pPr marL="39869" indent="0">
              <a:buNone/>
              <a:defRPr sz="175" b="1"/>
            </a:lvl2pPr>
            <a:lvl3pPr marL="79737" indent="0">
              <a:buNone/>
              <a:defRPr sz="157" b="1"/>
            </a:lvl3pPr>
            <a:lvl4pPr marL="119606" indent="0">
              <a:buNone/>
              <a:defRPr sz="139" b="1"/>
            </a:lvl4pPr>
            <a:lvl5pPr marL="159475" indent="0">
              <a:buNone/>
              <a:defRPr sz="139" b="1"/>
            </a:lvl5pPr>
            <a:lvl6pPr marL="199344" indent="0">
              <a:buNone/>
              <a:defRPr sz="139" b="1"/>
            </a:lvl6pPr>
            <a:lvl7pPr marL="239213" indent="0">
              <a:buNone/>
              <a:defRPr sz="139" b="1"/>
            </a:lvl7pPr>
            <a:lvl8pPr marL="279082" indent="0">
              <a:buNone/>
              <a:defRPr sz="139" b="1"/>
            </a:lvl8pPr>
            <a:lvl9pPr marL="318950" indent="0">
              <a:buNone/>
              <a:defRPr sz="139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620650" y="8482462"/>
            <a:ext cx="5559779" cy="12476424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26.08.2025</a:t>
            </a:fld>
            <a:endParaRPr lang="de-DE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442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26.08.2025</a:t>
            </a:fld>
            <a:endParaRPr lang="de-DE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8533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26.08.2025</a:t>
            </a:fld>
            <a:endParaRPr lang="de-DE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8281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00806" y="1548130"/>
            <a:ext cx="4217939" cy="5418455"/>
          </a:xfrm>
        </p:spPr>
        <p:txBody>
          <a:bodyPr anchor="b"/>
          <a:lstStyle>
            <a:lvl1pPr>
              <a:defRPr sz="279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559780" y="3343532"/>
            <a:ext cx="6620649" cy="16502636"/>
          </a:xfrm>
        </p:spPr>
        <p:txBody>
          <a:bodyPr/>
          <a:lstStyle>
            <a:lvl1pPr>
              <a:defRPr sz="279"/>
            </a:lvl1pPr>
            <a:lvl2pPr>
              <a:defRPr sz="244"/>
            </a:lvl2pPr>
            <a:lvl3pPr>
              <a:defRPr sz="209"/>
            </a:lvl3pPr>
            <a:lvl4pPr>
              <a:defRPr sz="175"/>
            </a:lvl4pPr>
            <a:lvl5pPr>
              <a:defRPr sz="175"/>
            </a:lvl5pPr>
            <a:lvl6pPr>
              <a:defRPr sz="175"/>
            </a:lvl6pPr>
            <a:lvl7pPr>
              <a:defRPr sz="175"/>
            </a:lvl7pPr>
            <a:lvl8pPr>
              <a:defRPr sz="175"/>
            </a:lvl8pPr>
            <a:lvl9pPr>
              <a:defRPr sz="175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00806" y="6966585"/>
            <a:ext cx="4217939" cy="12906460"/>
          </a:xfrm>
        </p:spPr>
        <p:txBody>
          <a:bodyPr/>
          <a:lstStyle>
            <a:lvl1pPr marL="0" indent="0">
              <a:buNone/>
              <a:defRPr sz="139"/>
            </a:lvl1pPr>
            <a:lvl2pPr marL="39869" indent="0">
              <a:buNone/>
              <a:defRPr sz="122"/>
            </a:lvl2pPr>
            <a:lvl3pPr marL="79737" indent="0">
              <a:buNone/>
              <a:defRPr sz="105"/>
            </a:lvl3pPr>
            <a:lvl4pPr marL="119606" indent="0">
              <a:buNone/>
              <a:defRPr sz="100"/>
            </a:lvl4pPr>
            <a:lvl5pPr marL="159475" indent="0">
              <a:buNone/>
              <a:defRPr sz="100"/>
            </a:lvl5pPr>
            <a:lvl6pPr marL="199344" indent="0">
              <a:buNone/>
              <a:defRPr sz="100"/>
            </a:lvl6pPr>
            <a:lvl7pPr marL="239213" indent="0">
              <a:buNone/>
              <a:defRPr sz="100"/>
            </a:lvl7pPr>
            <a:lvl8pPr marL="279082" indent="0">
              <a:buNone/>
              <a:defRPr sz="100"/>
            </a:lvl8pPr>
            <a:lvl9pPr marL="318950" indent="0">
              <a:buNone/>
              <a:defRPr sz="1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26.08.2025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7836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00806" y="1548130"/>
            <a:ext cx="4217939" cy="5418455"/>
          </a:xfrm>
        </p:spPr>
        <p:txBody>
          <a:bodyPr anchor="b"/>
          <a:lstStyle>
            <a:lvl1pPr>
              <a:defRPr sz="279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559780" y="3343532"/>
            <a:ext cx="6620649" cy="16502636"/>
          </a:xfrm>
        </p:spPr>
        <p:txBody>
          <a:bodyPr/>
          <a:lstStyle>
            <a:lvl1pPr marL="0" indent="0">
              <a:buNone/>
              <a:defRPr sz="279"/>
            </a:lvl1pPr>
            <a:lvl2pPr marL="39869" indent="0">
              <a:buNone/>
              <a:defRPr sz="244"/>
            </a:lvl2pPr>
            <a:lvl3pPr marL="79737" indent="0">
              <a:buNone/>
              <a:defRPr sz="209"/>
            </a:lvl3pPr>
            <a:lvl4pPr marL="119606" indent="0">
              <a:buNone/>
              <a:defRPr sz="175"/>
            </a:lvl4pPr>
            <a:lvl5pPr marL="159475" indent="0">
              <a:buNone/>
              <a:defRPr sz="175"/>
            </a:lvl5pPr>
            <a:lvl6pPr marL="199344" indent="0">
              <a:buNone/>
              <a:defRPr sz="175"/>
            </a:lvl6pPr>
            <a:lvl7pPr marL="239213" indent="0">
              <a:buNone/>
              <a:defRPr sz="175"/>
            </a:lvl7pPr>
            <a:lvl8pPr marL="279082" indent="0">
              <a:buNone/>
              <a:defRPr sz="175"/>
            </a:lvl8pPr>
            <a:lvl9pPr marL="318950" indent="0">
              <a:buNone/>
              <a:defRPr sz="175"/>
            </a:lvl9pPr>
          </a:lstStyle>
          <a:p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00806" y="6966585"/>
            <a:ext cx="4217939" cy="12906460"/>
          </a:xfrm>
        </p:spPr>
        <p:txBody>
          <a:bodyPr/>
          <a:lstStyle>
            <a:lvl1pPr marL="0" indent="0">
              <a:buNone/>
              <a:defRPr sz="139"/>
            </a:lvl1pPr>
            <a:lvl2pPr marL="39869" indent="0">
              <a:buNone/>
              <a:defRPr sz="122"/>
            </a:lvl2pPr>
            <a:lvl3pPr marL="79737" indent="0">
              <a:buNone/>
              <a:defRPr sz="105"/>
            </a:lvl3pPr>
            <a:lvl4pPr marL="119606" indent="0">
              <a:buNone/>
              <a:defRPr sz="100"/>
            </a:lvl4pPr>
            <a:lvl5pPr marL="159475" indent="0">
              <a:buNone/>
              <a:defRPr sz="100"/>
            </a:lvl5pPr>
            <a:lvl6pPr marL="199344" indent="0">
              <a:buNone/>
              <a:defRPr sz="100"/>
            </a:lvl6pPr>
            <a:lvl7pPr marL="239213" indent="0">
              <a:buNone/>
              <a:defRPr sz="100"/>
            </a:lvl7pPr>
            <a:lvl8pPr marL="279082" indent="0">
              <a:buNone/>
              <a:defRPr sz="100"/>
            </a:lvl8pPr>
            <a:lvl9pPr marL="318950" indent="0">
              <a:buNone/>
              <a:defRPr sz="1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26.08.2025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566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99101" y="1236355"/>
            <a:ext cx="11279624" cy="4488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99101" y="6181769"/>
            <a:ext cx="11279624" cy="14734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99100" y="21523312"/>
            <a:ext cx="2942511" cy="12363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51C7C-CEA3-4CAA-BE4B-344879E7C377}" type="datetimeFigureOut">
              <a:rPr lang="de-DE" smtClean="0"/>
              <a:t>26.08.2025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332030" y="21523312"/>
            <a:ext cx="4413766" cy="12363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9236216" y="21523312"/>
            <a:ext cx="2942511" cy="12363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5746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aixaDeTexto 6"/>
          <p:cNvSpPr txBox="1">
            <a:spLocks noChangeArrowheads="1"/>
          </p:cNvSpPr>
          <p:nvPr/>
        </p:nvSpPr>
        <p:spPr bwMode="auto">
          <a:xfrm>
            <a:off x="-178219" y="2149200"/>
            <a:ext cx="130778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pt-BR" altLang="pt-BR" sz="36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TÍTULO DO TRABALHO EM LETRAS MAIÚSCULAS</a:t>
            </a:r>
          </a:p>
          <a:p>
            <a:pPr algn="ctr"/>
            <a:r>
              <a:rPr lang="pt-BR" altLang="pt-BR" sz="36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 EM ATÉ 2 LINHAS)</a:t>
            </a:r>
          </a:p>
        </p:txBody>
      </p:sp>
      <p:sp>
        <p:nvSpPr>
          <p:cNvPr id="29" name="Retângulo 28"/>
          <p:cNvSpPr/>
          <p:nvPr/>
        </p:nvSpPr>
        <p:spPr>
          <a:xfrm>
            <a:off x="31431" y="4744980"/>
            <a:ext cx="6842891" cy="432000"/>
          </a:xfrm>
          <a:prstGeom prst="rect">
            <a:avLst/>
          </a:prstGeom>
          <a:solidFill>
            <a:srgbClr val="0070C0"/>
          </a:solidFill>
          <a:ln>
            <a:solidFill>
              <a:srgbClr val="275D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31431" y="11483161"/>
            <a:ext cx="6872787" cy="432000"/>
          </a:xfrm>
          <a:prstGeom prst="rect">
            <a:avLst/>
          </a:prstGeom>
          <a:solidFill>
            <a:srgbClr val="0070C0"/>
          </a:solidFill>
          <a:ln>
            <a:solidFill>
              <a:srgbClr val="275D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pt-BR" sz="2400" b="1"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</a:p>
        </p:txBody>
      </p:sp>
      <p:sp>
        <p:nvSpPr>
          <p:cNvPr id="32" name="Retângulo 31"/>
          <p:cNvSpPr/>
          <p:nvPr/>
        </p:nvSpPr>
        <p:spPr>
          <a:xfrm>
            <a:off x="63150" y="12059882"/>
            <a:ext cx="694659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just"/>
            <a:r>
              <a:rPr lang="pt-BR" sz="200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33" name="Retângulo 32"/>
          <p:cNvSpPr/>
          <p:nvPr/>
        </p:nvSpPr>
        <p:spPr>
          <a:xfrm>
            <a:off x="63149" y="16795709"/>
            <a:ext cx="694659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just"/>
            <a:r>
              <a:rPr lang="pt-BR" sz="200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31431" y="16127261"/>
            <a:ext cx="6870312" cy="432000"/>
          </a:xfrm>
          <a:prstGeom prst="rect">
            <a:avLst/>
          </a:prstGeom>
          <a:solidFill>
            <a:srgbClr val="0070C0"/>
          </a:solidFill>
          <a:ln>
            <a:solidFill>
              <a:srgbClr val="275D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pt-BR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METODOLOGIA</a:t>
            </a:r>
          </a:p>
        </p:txBody>
      </p:sp>
      <p:sp>
        <p:nvSpPr>
          <p:cNvPr id="35" name="Retângulo 34"/>
          <p:cNvSpPr/>
          <p:nvPr/>
        </p:nvSpPr>
        <p:spPr>
          <a:xfrm>
            <a:off x="31431" y="5256720"/>
            <a:ext cx="680439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just"/>
            <a:r>
              <a:rPr lang="pt-BR" sz="200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</a:t>
            </a:r>
          </a:p>
        </p:txBody>
      </p:sp>
      <p:sp>
        <p:nvSpPr>
          <p:cNvPr id="36" name="Retângulo 35"/>
          <p:cNvSpPr/>
          <p:nvPr/>
        </p:nvSpPr>
        <p:spPr>
          <a:xfrm>
            <a:off x="7273506" y="5256531"/>
            <a:ext cx="56261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pt-BR" sz="25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tângulo 36"/>
          <p:cNvSpPr/>
          <p:nvPr/>
        </p:nvSpPr>
        <p:spPr>
          <a:xfrm>
            <a:off x="7273506" y="4750585"/>
            <a:ext cx="5744911" cy="432000"/>
          </a:xfrm>
          <a:prstGeom prst="rect">
            <a:avLst/>
          </a:prstGeom>
          <a:solidFill>
            <a:srgbClr val="0070C0"/>
          </a:solidFill>
          <a:ln>
            <a:solidFill>
              <a:srgbClr val="275D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pt-BR" sz="2400" b="1">
                <a:latin typeface="Arial" panose="020B0604020202020204" pitchFamily="34" charset="0"/>
                <a:cs typeface="Arial" panose="020B0604020202020204" pitchFamily="34" charset="0"/>
              </a:rPr>
              <a:t>RESULTADOS</a:t>
            </a:r>
            <a:r>
              <a:rPr lang="pt-BR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>
                <a:latin typeface="Arial" panose="020B0604020202020204" pitchFamily="34" charset="0"/>
                <a:cs typeface="Arial" panose="020B0604020202020204" pitchFamily="34" charset="0"/>
              </a:rPr>
              <a:t>E DISCUSSÃO </a:t>
            </a:r>
          </a:p>
        </p:txBody>
      </p:sp>
      <p:sp>
        <p:nvSpPr>
          <p:cNvPr id="38" name="Retângulo 37"/>
          <p:cNvSpPr/>
          <p:nvPr/>
        </p:nvSpPr>
        <p:spPr>
          <a:xfrm>
            <a:off x="7308851" y="14419012"/>
            <a:ext cx="5768973" cy="432000"/>
          </a:xfrm>
          <a:prstGeom prst="rect">
            <a:avLst/>
          </a:prstGeom>
          <a:solidFill>
            <a:srgbClr val="0070C0"/>
          </a:solidFill>
          <a:ln>
            <a:solidFill>
              <a:srgbClr val="275D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pt-BR" sz="2400" b="1">
                <a:latin typeface="Arial" panose="020B0604020202020204" pitchFamily="34" charset="0"/>
                <a:cs typeface="Arial" panose="020B0604020202020204" pitchFamily="34" charset="0"/>
              </a:rPr>
              <a:t>CONCLUSÃO</a:t>
            </a:r>
          </a:p>
        </p:txBody>
      </p:sp>
      <p:sp>
        <p:nvSpPr>
          <p:cNvPr id="39" name="Retângulo 38"/>
          <p:cNvSpPr/>
          <p:nvPr/>
        </p:nvSpPr>
        <p:spPr>
          <a:xfrm>
            <a:off x="7332912" y="15096010"/>
            <a:ext cx="5626101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27" name="Google Shape;76;p13">
            <a:extLst>
              <a:ext uri="{FF2B5EF4-FFF2-40B4-BE49-F238E27FC236}">
                <a16:creationId xmlns:a16="http://schemas.microsoft.com/office/drawing/2014/main" id="{56C6679D-4B0F-443A-BFA4-809602E24ECC}"/>
              </a:ext>
            </a:extLst>
          </p:cNvPr>
          <p:cNvSpPr/>
          <p:nvPr/>
        </p:nvSpPr>
        <p:spPr>
          <a:xfrm>
            <a:off x="8062906" y="11077088"/>
            <a:ext cx="4166110" cy="2379724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>
                <a:solidFill>
                  <a:srgbClr val="B7B7B7"/>
                </a:solidFill>
              </a:rPr>
              <a:t>IMAGEM</a:t>
            </a:r>
            <a:endParaRPr sz="1000">
              <a:solidFill>
                <a:srgbClr val="B7B7B7"/>
              </a:solidFill>
            </a:endParaRPr>
          </a:p>
        </p:txBody>
      </p:sp>
      <p:sp>
        <p:nvSpPr>
          <p:cNvPr id="28" name="Retângulo 27">
            <a:extLst>
              <a:ext uri="{FF2B5EF4-FFF2-40B4-BE49-F238E27FC236}">
                <a16:creationId xmlns:a16="http://schemas.microsoft.com/office/drawing/2014/main" id="{AB4BB1EF-00EF-4023-8FA8-BB233601351F}"/>
              </a:ext>
            </a:extLst>
          </p:cNvPr>
          <p:cNvSpPr/>
          <p:nvPr/>
        </p:nvSpPr>
        <p:spPr>
          <a:xfrm>
            <a:off x="31431" y="21531725"/>
            <a:ext cx="6870312" cy="432000"/>
          </a:xfrm>
          <a:prstGeom prst="rect">
            <a:avLst/>
          </a:prstGeom>
          <a:solidFill>
            <a:srgbClr val="0070C0"/>
          </a:solidFill>
          <a:ln>
            <a:solidFill>
              <a:srgbClr val="275D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pt-BR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REFERÊNCIAS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DA96CB56-ADA6-4DFE-ACF1-474977E4A4FF}"/>
              </a:ext>
            </a:extLst>
          </p:cNvPr>
          <p:cNvSpPr/>
          <p:nvPr/>
        </p:nvSpPr>
        <p:spPr>
          <a:xfrm>
            <a:off x="-13559" y="22147089"/>
            <a:ext cx="1259357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140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140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140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</a:t>
            </a:r>
          </a:p>
        </p:txBody>
      </p:sp>
      <p:sp>
        <p:nvSpPr>
          <p:cNvPr id="31" name="Google Shape;58;p13">
            <a:extLst>
              <a:ext uri="{FF2B5EF4-FFF2-40B4-BE49-F238E27FC236}">
                <a16:creationId xmlns:a16="http://schemas.microsoft.com/office/drawing/2014/main" id="{850F670A-98A7-4A83-9BB3-969C6BFA48A1}"/>
              </a:ext>
            </a:extLst>
          </p:cNvPr>
          <p:cNvSpPr txBox="1"/>
          <p:nvPr/>
        </p:nvSpPr>
        <p:spPr>
          <a:xfrm>
            <a:off x="1744922" y="3593592"/>
            <a:ext cx="94965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dos autores separados por vírgulas</a:t>
            </a:r>
            <a:endParaRPr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Google Shape;58;p13">
            <a:extLst>
              <a:ext uri="{FF2B5EF4-FFF2-40B4-BE49-F238E27FC236}">
                <a16:creationId xmlns:a16="http://schemas.microsoft.com/office/drawing/2014/main" id="{216F27F3-39FE-424E-8117-89F9D609E587}"/>
              </a:ext>
            </a:extLst>
          </p:cNvPr>
          <p:cNvSpPr txBox="1"/>
          <p:nvPr/>
        </p:nvSpPr>
        <p:spPr>
          <a:xfrm>
            <a:off x="1744922" y="4039259"/>
            <a:ext cx="94965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Instituição</a:t>
            </a:r>
            <a:endParaRPr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Google Shape;77;p13">
            <a:extLst>
              <a:ext uri="{FF2B5EF4-FFF2-40B4-BE49-F238E27FC236}">
                <a16:creationId xmlns:a16="http://schemas.microsoft.com/office/drawing/2014/main" id="{A75B2355-C33C-474B-90B4-E549FB2905F1}"/>
              </a:ext>
            </a:extLst>
          </p:cNvPr>
          <p:cNvSpPr txBox="1"/>
          <p:nvPr/>
        </p:nvSpPr>
        <p:spPr>
          <a:xfrm>
            <a:off x="7998416" y="13518339"/>
            <a:ext cx="4581600" cy="4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Legenda / descrição da imagem em até duas linhas. Legenda / descrição</a:t>
            </a:r>
            <a:endParaRPr sz="1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da imagem em até duas linhas.</a:t>
            </a:r>
            <a:endParaRPr sz="100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7DA37C5-B05B-1E40-B929-E8D9FA0EDB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2597"/>
            <a:ext cx="13018417" cy="1629630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01DB772F-4FE6-7D04-A6F6-B424B78A4B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758" y="329648"/>
            <a:ext cx="3324689" cy="109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8665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17974361502E446A069A82FC6DDB313" ma:contentTypeVersion="25" ma:contentTypeDescription="Crie um novo documento." ma:contentTypeScope="" ma:versionID="12085d2a38eca397d2e5c82a6969f7b5">
  <xsd:schema xmlns:xsd="http://www.w3.org/2001/XMLSchema" xmlns:xs="http://www.w3.org/2001/XMLSchema" xmlns:p="http://schemas.microsoft.com/office/2006/metadata/properties" xmlns:ns2="a7dc73e8-2613-4a74-aa0d-40adcc1142b8" xmlns:ns3="85ee37a0-1c6f-4975-b257-33eadfbe9a1b" targetNamespace="http://schemas.microsoft.com/office/2006/metadata/properties" ma:root="true" ma:fieldsID="a98da78e71c63282df412dddfb65388b" ns2:_="" ns3:_="">
    <xsd:import namespace="a7dc73e8-2613-4a74-aa0d-40adcc1142b8"/>
    <xsd:import namespace="85ee37a0-1c6f-4975-b257-33eadfbe9a1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Validade" minOccurs="0"/>
                <xsd:element ref="ns2:Acredita_x00e7__x00e3_o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Observa_x00e7__x00e3_o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_Flow_SignoffStatus" minOccurs="0"/>
                <xsd:element ref="ns2:MediaServiceSearchProperties" minOccurs="0"/>
                <xsd:element ref="ns2:Hiperlink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dc73e8-2613-4a74-aa0d-40adcc1142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Validade" ma:index="14" nillable="true" ma:displayName="Validade" ma:format="DateOnly" ma:internalName="Validade">
      <xsd:simpleType>
        <xsd:restriction base="dms:DateTime"/>
      </xsd:simpleType>
    </xsd:element>
    <xsd:element name="Acredita_x00e7__x00e3_o" ma:index="15" nillable="true" ma:displayName="Acreditação" ma:format="Dropdown" ma:internalName="Acredita_x00e7__x00e3_o">
      <xsd:simpleType>
        <xsd:restriction base="dms:Choice">
          <xsd:enumeration value="ONA 1"/>
          <xsd:enumeration value="ONA 2"/>
          <xsd:enumeration value="ONA 3"/>
          <xsd:enumeration value="Qmentum"/>
          <xsd:enumeration value="JCI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Observa_x00e7__x00e3_o" ma:index="20" nillable="true" ma:displayName="Observação" ma:format="Dropdown" ma:internalName="Observa_x00e7__x00e3_o">
      <xsd:simpleType>
        <xsd:restriction base="dms:Text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5" nillable="true" ma:taxonomy="true" ma:internalName="lcf76f155ced4ddcb4097134ff3c332f" ma:taxonomyFieldName="MediaServiceImageTags" ma:displayName="Marcações de imagem" ma:readOnly="false" ma:fieldId="{5cf76f15-5ced-4ddc-b409-7134ff3c332f}" ma:taxonomyMulti="true" ma:sspId="776117ea-60fd-46bd-b5de-a3e545f996f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_Flow_SignoffStatus" ma:index="28" nillable="true" ma:displayName="Estado da aprovação" ma:internalName="Estado_x0020_da_x0020_aprova_x00e7__x00e3_o">
      <xsd:simpleType>
        <xsd:restriction base="dms:Text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Hiperlink" ma:index="30" nillable="true" ma:displayName="Hiperlink" ma:format="Hyperlink" ma:internalName="Hiper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BillingMetadata" ma:index="3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ee37a0-1c6f-4975-b257-33eadfbe9a1b" elementFormDefault="qualified">
    <xsd:import namespace="http://schemas.microsoft.com/office/2006/documentManagement/types"/>
    <xsd:import namespace="http://schemas.microsoft.com/office/infopath/2007/PartnerControls"/>
    <xsd:element name="SharedWithUsers" ma:index="22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2f58134e-6c85-479a-b1f9-9959d6205a2c}" ma:internalName="TaxCatchAll" ma:showField="CatchAllData" ma:web="85ee37a0-1c6f-4975-b257-33eadfbe9a1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bserva_x00e7__x00e3_o xmlns="a7dc73e8-2613-4a74-aa0d-40adcc1142b8" xsi:nil="true"/>
    <Validade xmlns="a7dc73e8-2613-4a74-aa0d-40adcc1142b8" xsi:nil="true"/>
    <Acredita_x00e7__x00e3_o xmlns="a7dc73e8-2613-4a74-aa0d-40adcc1142b8" xsi:nil="true"/>
    <SharedWithUsers xmlns="85ee37a0-1c6f-4975-b257-33eadfbe9a1b">
      <UserInfo>
        <DisplayName/>
        <AccountId xsi:nil="true"/>
        <AccountType/>
      </UserInfo>
    </SharedWithUsers>
    <MediaLengthInSeconds xmlns="a7dc73e8-2613-4a74-aa0d-40adcc1142b8" xsi:nil="true"/>
    <lcf76f155ced4ddcb4097134ff3c332f xmlns="a7dc73e8-2613-4a74-aa0d-40adcc1142b8">
      <Terms xmlns="http://schemas.microsoft.com/office/infopath/2007/PartnerControls"/>
    </lcf76f155ced4ddcb4097134ff3c332f>
    <TaxCatchAll xmlns="85ee37a0-1c6f-4975-b257-33eadfbe9a1b" xsi:nil="true"/>
    <_Flow_SignoffStatus xmlns="a7dc73e8-2613-4a74-aa0d-40adcc1142b8" xsi:nil="true"/>
    <Hiperlink xmlns="a7dc73e8-2613-4a74-aa0d-40adcc1142b8">
      <Url xsi:nil="true"/>
      <Description xsi:nil="true"/>
    </Hiperlink>
  </documentManagement>
</p:properties>
</file>

<file path=customXml/itemProps1.xml><?xml version="1.0" encoding="utf-8"?>
<ds:datastoreItem xmlns:ds="http://schemas.openxmlformats.org/officeDocument/2006/customXml" ds:itemID="{22B92409-E831-481C-98B3-AEA1154811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dc73e8-2613-4a74-aa0d-40adcc1142b8"/>
    <ds:schemaRef ds:uri="85ee37a0-1c6f-4975-b257-33eadfbe9a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1A2E209-774E-4A16-B412-C8EE17DA18A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C76B98-39BD-4858-8637-6CFFF23F440E}">
  <ds:schemaRefs>
    <ds:schemaRef ds:uri="85ee37a0-1c6f-4975-b257-33eadfbe9a1b"/>
    <ds:schemaRef ds:uri="a7dc73e8-2613-4a74-aa0d-40adcc1142b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59</Words>
  <Application>Microsoft Office PowerPoint</Application>
  <PresentationFormat>Personalizar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Armindo Serrão</dc:creator>
  <cp:lastModifiedBy>Douglas Vieira Rocha</cp:lastModifiedBy>
  <cp:revision>3</cp:revision>
  <dcterms:created xsi:type="dcterms:W3CDTF">2012-07-30T23:50:35Z</dcterms:created>
  <dcterms:modified xsi:type="dcterms:W3CDTF">2025-08-26T14:27:07Z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0x010100917974361502E446A069A82FC6DDB313</vt:lpwstr>
  </property>
  <property fmtid="{D5CDD505-2E9C-101B-9397-08002B2CF9AE}" pid="3" name="Order">
    <vt:r8>4515400</vt:r8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ComplianceAssetId">
    <vt:lpwstr/>
  </property>
  <property fmtid="{D5CDD505-2E9C-101B-9397-08002B2CF9AE}" pid="7" name="MediaServiceImageTags">
    <vt:lpwstr/>
  </property>
</Properties>
</file>