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0"/>
  </p:notesMasterIdLst>
  <p:sldIdLst>
    <p:sldId id="259" r:id="rId5"/>
    <p:sldId id="271" r:id="rId6"/>
    <p:sldId id="274" r:id="rId7"/>
    <p:sldId id="275" r:id="rId8"/>
    <p:sldId id="258" r:id="rId9"/>
  </p:sldIdLst>
  <p:sldSz cx="12192000" cy="6858000"/>
  <p:notesSz cx="6858000" cy="9144000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</p:embeddedFontLst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227F4E7-2E1B-8BB5-82F5-840B7853AE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D02911-4840-B38C-BEBE-44725C0DB2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A0A9D4-EA8D-4F0C-9FD1-16AE1C926B9D}" type="datetimeFigureOut">
              <a:rPr lang="pt-BR"/>
              <a:pPr>
                <a:defRPr/>
              </a:pPr>
              <a:t>26/08/2025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68BC81C0-E97B-DC6B-41F0-9D4B3C9AE1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C5B0A86-81EE-E85E-EE62-2CC7BC0F4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69E4D2-82D3-CCE4-6726-1A989C9C83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598B83-7834-FC8D-F2D1-031FA8174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E46A97-631A-4729-980F-46957A5B88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F9C2AA4-04CE-9353-0A5B-8C188864C6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-23813"/>
            <a:ext cx="12277725" cy="69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30" y="2228192"/>
            <a:ext cx="5570483" cy="1376363"/>
          </a:xfrm>
        </p:spPr>
        <p:txBody>
          <a:bodyPr anchor="b"/>
          <a:lstStyle>
            <a:lvl1pPr algn="l">
              <a:defRPr sz="3600" b="1" i="0">
                <a:solidFill>
                  <a:srgbClr val="EF7E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1130" y="3809327"/>
            <a:ext cx="5271175" cy="954485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3AA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6138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E7460329-9979-960A-05E3-707F7F1E4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46038"/>
            <a:ext cx="12353926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4162095" y="313810"/>
            <a:ext cx="4719146" cy="954485"/>
          </a:xfrm>
        </p:spPr>
        <p:txBody>
          <a:bodyPr anchor="b"/>
          <a:lstStyle>
            <a:lvl1pPr algn="l">
              <a:defRPr sz="2200" b="1" i="0">
                <a:solidFill>
                  <a:srgbClr val="EF7E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735723" y="1944414"/>
            <a:ext cx="10615449" cy="3752193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26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0777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plicativo&#10;&#10;Descrição gerada automaticamente com confiança média">
            <a:extLst>
              <a:ext uri="{FF2B5EF4-FFF2-40B4-BE49-F238E27FC236}">
                <a16:creationId xmlns:a16="http://schemas.microsoft.com/office/drawing/2014/main" id="{A7929CC0-108C-ECB5-B990-1F287534F2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46038"/>
            <a:ext cx="12353926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Imagem 2"/>
          <p:cNvSpPr>
            <a:spLocks noGrp="1"/>
          </p:cNvSpPr>
          <p:nvPr>
            <p:ph type="pic" sz="quarter" idx="10"/>
          </p:nvPr>
        </p:nvSpPr>
        <p:spPr>
          <a:xfrm>
            <a:off x="6201597" y="1944413"/>
            <a:ext cx="5065493" cy="3752194"/>
          </a:xfr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4162095" y="313810"/>
            <a:ext cx="4719146" cy="954485"/>
          </a:xfrm>
        </p:spPr>
        <p:txBody>
          <a:bodyPr anchor="b"/>
          <a:lstStyle>
            <a:lvl1pPr algn="l">
              <a:defRPr sz="2200" b="1" i="0">
                <a:solidFill>
                  <a:srgbClr val="EF7E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735724" y="1944414"/>
            <a:ext cx="4907840" cy="3752193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26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7227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4E77444-B8FE-23B2-E48C-8BFE831176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46038"/>
            <a:ext cx="12353926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ítulo 1"/>
          <p:cNvSpPr>
            <a:spLocks noGrp="1"/>
          </p:cNvSpPr>
          <p:nvPr>
            <p:ph type="ctrTitle"/>
          </p:nvPr>
        </p:nvSpPr>
        <p:spPr>
          <a:xfrm>
            <a:off x="4162095" y="313810"/>
            <a:ext cx="4719146" cy="954485"/>
          </a:xfrm>
        </p:spPr>
        <p:txBody>
          <a:bodyPr anchor="b"/>
          <a:lstStyle>
            <a:lvl1pPr algn="l">
              <a:defRPr sz="2200" b="1" i="0">
                <a:solidFill>
                  <a:srgbClr val="EF7E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735723" y="1944414"/>
            <a:ext cx="10615449" cy="3752193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26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88501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1A551F4A-532F-631D-2F66-CED6658049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46038"/>
            <a:ext cx="12353926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Imagem 2"/>
          <p:cNvSpPr>
            <a:spLocks noGrp="1"/>
          </p:cNvSpPr>
          <p:nvPr>
            <p:ph type="pic" sz="quarter" idx="10"/>
          </p:nvPr>
        </p:nvSpPr>
        <p:spPr>
          <a:xfrm>
            <a:off x="6201597" y="1944413"/>
            <a:ext cx="5065493" cy="3752194"/>
          </a:xfrm>
        </p:spPr>
        <p:txBody>
          <a:bodyPr/>
          <a:lstStyle/>
          <a:p>
            <a:pPr lvl="0"/>
            <a:endParaRPr lang="pt-BR" noProof="0" dirty="0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4162095" y="313810"/>
            <a:ext cx="4719146" cy="954485"/>
          </a:xfrm>
        </p:spPr>
        <p:txBody>
          <a:bodyPr anchor="b"/>
          <a:lstStyle>
            <a:lvl1pPr algn="l">
              <a:defRPr sz="2200" b="1" i="0">
                <a:solidFill>
                  <a:srgbClr val="EF7E1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735724" y="1944414"/>
            <a:ext cx="4907840" cy="3752193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26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3820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Diagrama&#10;&#10;Descrição gerada automaticamente">
            <a:extLst>
              <a:ext uri="{FF2B5EF4-FFF2-40B4-BE49-F238E27FC236}">
                <a16:creationId xmlns:a16="http://schemas.microsoft.com/office/drawing/2014/main" id="{F85EBB33-D805-ADD1-223D-E9377D301C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46038"/>
            <a:ext cx="12353926" cy="695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85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F227148-385B-3B24-ACD7-59EC6FF05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6AAF134-1699-167A-B54B-F9EDE8EA1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E49CAE-D895-DBB2-6835-F2309A150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4A329D-999B-4E66-8738-1320DC951C63}" type="datetimeFigureOut">
              <a:rPr lang="pt-BR"/>
              <a:pPr>
                <a:defRPr/>
              </a:pPr>
              <a:t>26/08/2025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61D303-1EF8-372F-7EA8-DFCE80DE5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374093-B7D3-15A2-F900-81137137C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B15F2B-D8DC-429D-A427-67FD1C6127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55C8406C-9DE8-419B-2E83-2474E50895FD}"/>
              </a:ext>
            </a:extLst>
          </p:cNvPr>
          <p:cNvSpPr/>
          <p:nvPr/>
        </p:nvSpPr>
        <p:spPr>
          <a:xfrm>
            <a:off x="7007225" y="-23813"/>
            <a:ext cx="5570538" cy="7027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219" name="Título 1">
            <a:extLst>
              <a:ext uri="{FF2B5EF4-FFF2-40B4-BE49-F238E27FC236}">
                <a16:creationId xmlns:a16="http://schemas.microsoft.com/office/drawing/2014/main" id="{00FD56A8-1384-45D4-22EA-66470B8CE0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69925" y="2187575"/>
            <a:ext cx="5705475" cy="1331913"/>
          </a:xfrm>
        </p:spPr>
        <p:txBody>
          <a:bodyPr/>
          <a:lstStyle/>
          <a:p>
            <a:pPr eaLnBrk="1" hangingPunct="1"/>
            <a:r>
              <a:rPr lang="pt-BR" altLang="pt-BR"/>
              <a:t>TÍTULO DO TRABALHO</a:t>
            </a:r>
          </a:p>
        </p:txBody>
      </p:sp>
      <p:pic>
        <p:nvPicPr>
          <p:cNvPr id="2" name="Picture 6" descr="Lacerda Imagens – Procure 895 fotos, vetores e vídeos | Adobe Stock">
            <a:extLst>
              <a:ext uri="{FF2B5EF4-FFF2-40B4-BE49-F238E27FC236}">
                <a16:creationId xmlns:a16="http://schemas.microsoft.com/office/drawing/2014/main" id="{54CC5A5C-7703-0A10-9498-ED15377D3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</a:blip>
          <a:srcRect l="7140"/>
          <a:stretch>
            <a:fillRect/>
          </a:stretch>
        </p:blipFill>
        <p:spPr bwMode="auto">
          <a:xfrm>
            <a:off x="6701051" y="-23973"/>
            <a:ext cx="5876869" cy="688197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25400"/>
          </a:effectLst>
        </p:spPr>
      </p:pic>
      <p:pic>
        <p:nvPicPr>
          <p:cNvPr id="9221" name="Imagem 3">
            <a:extLst>
              <a:ext uri="{FF2B5EF4-FFF2-40B4-BE49-F238E27FC236}">
                <a16:creationId xmlns:a16="http://schemas.microsoft.com/office/drawing/2014/main" id="{C038D851-4AD5-547A-473B-0BFAD9965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5672138"/>
            <a:ext cx="4948237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Imagem 6">
            <a:extLst>
              <a:ext uri="{FF2B5EF4-FFF2-40B4-BE49-F238E27FC236}">
                <a16:creationId xmlns:a16="http://schemas.microsoft.com/office/drawing/2014/main" id="{0F7BC210-CD9B-021D-ACA5-8D88F1340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47675"/>
            <a:ext cx="43688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2EBFBE4C-FE45-839F-153B-77EF3031F3E4}"/>
              </a:ext>
            </a:extLst>
          </p:cNvPr>
          <p:cNvSpPr/>
          <p:nvPr/>
        </p:nvSpPr>
        <p:spPr>
          <a:xfrm>
            <a:off x="7866063" y="5695950"/>
            <a:ext cx="4325937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0E8A027-E074-4020-CECC-703888061624}"/>
              </a:ext>
            </a:extLst>
          </p:cNvPr>
          <p:cNvSpPr/>
          <p:nvPr/>
        </p:nvSpPr>
        <p:spPr>
          <a:xfrm>
            <a:off x="4381500" y="1944688"/>
            <a:ext cx="7896225" cy="410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44" name="Título 1">
            <a:extLst>
              <a:ext uri="{FF2B5EF4-FFF2-40B4-BE49-F238E27FC236}">
                <a16:creationId xmlns:a16="http://schemas.microsoft.com/office/drawing/2014/main" id="{B5AEFBAF-6BEF-1A16-0073-D07EEE1F5F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62425" y="314325"/>
            <a:ext cx="4718050" cy="954088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10245" name="Picture 5" descr="ELEVADOR LACERDA BAHIA BP">
            <a:extLst>
              <a:ext uri="{FF2B5EF4-FFF2-40B4-BE49-F238E27FC236}">
                <a16:creationId xmlns:a16="http://schemas.microsoft.com/office/drawing/2014/main" id="{4E60961F-F675-5331-72BE-2AB7AAA43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2012" r="10301" b="12444"/>
          <a:stretch>
            <a:fillRect/>
          </a:stretch>
        </p:blipFill>
        <p:spPr bwMode="auto">
          <a:xfrm>
            <a:off x="8626475" y="3995738"/>
            <a:ext cx="36512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m 2">
            <a:extLst>
              <a:ext uri="{FF2B5EF4-FFF2-40B4-BE49-F238E27FC236}">
                <a16:creationId xmlns:a16="http://schemas.microsoft.com/office/drawing/2014/main" id="{D8B79E29-F5CE-AAF0-989A-511AD33C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85763"/>
            <a:ext cx="2905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Subtítulo 2">
            <a:extLst>
              <a:ext uri="{FF2B5EF4-FFF2-40B4-BE49-F238E27FC236}">
                <a16:creationId xmlns:a16="http://schemas.microsoft.com/office/drawing/2014/main" id="{485C0F57-9F77-C884-F338-C334C240A1F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5013" y="1944688"/>
            <a:ext cx="10615612" cy="3751262"/>
          </a:xfrm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3A006-D364-E6F5-B297-3B7921F25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7DDB3F96-FA8C-D7F0-3672-156EC12004F9}"/>
              </a:ext>
            </a:extLst>
          </p:cNvPr>
          <p:cNvSpPr/>
          <p:nvPr/>
        </p:nvSpPr>
        <p:spPr>
          <a:xfrm>
            <a:off x="7866063" y="5695950"/>
            <a:ext cx="4325937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2AE4622-397E-6126-150A-663C21385C5F}"/>
              </a:ext>
            </a:extLst>
          </p:cNvPr>
          <p:cNvSpPr/>
          <p:nvPr/>
        </p:nvSpPr>
        <p:spPr>
          <a:xfrm>
            <a:off x="4381500" y="1944688"/>
            <a:ext cx="7896225" cy="410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44" name="Título 1">
            <a:extLst>
              <a:ext uri="{FF2B5EF4-FFF2-40B4-BE49-F238E27FC236}">
                <a16:creationId xmlns:a16="http://schemas.microsoft.com/office/drawing/2014/main" id="{73BEAAB0-50B8-67F0-E547-5594CBB205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62425" y="314325"/>
            <a:ext cx="4718050" cy="954088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10245" name="Picture 5" descr="ELEVADOR LACERDA BAHIA BP">
            <a:extLst>
              <a:ext uri="{FF2B5EF4-FFF2-40B4-BE49-F238E27FC236}">
                <a16:creationId xmlns:a16="http://schemas.microsoft.com/office/drawing/2014/main" id="{F6726028-A5D1-6828-F1EF-88F5A3B18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2012" r="10301" b="12444"/>
          <a:stretch>
            <a:fillRect/>
          </a:stretch>
        </p:blipFill>
        <p:spPr bwMode="auto">
          <a:xfrm>
            <a:off x="8626475" y="3995738"/>
            <a:ext cx="36512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m 2">
            <a:extLst>
              <a:ext uri="{FF2B5EF4-FFF2-40B4-BE49-F238E27FC236}">
                <a16:creationId xmlns:a16="http://schemas.microsoft.com/office/drawing/2014/main" id="{41E14618-C04D-227B-F556-06CDB4DE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85763"/>
            <a:ext cx="2905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Subtítulo 2">
            <a:extLst>
              <a:ext uri="{FF2B5EF4-FFF2-40B4-BE49-F238E27FC236}">
                <a16:creationId xmlns:a16="http://schemas.microsoft.com/office/drawing/2014/main" id="{023B22A1-F649-C93B-E6FB-A03C7C52D0B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5013" y="1944688"/>
            <a:ext cx="10615612" cy="3751262"/>
          </a:xfrm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1354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3563-E4EA-A110-0076-A91B46F79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73D2F7E-07F1-2E6E-A01D-8051A7929142}"/>
              </a:ext>
            </a:extLst>
          </p:cNvPr>
          <p:cNvSpPr/>
          <p:nvPr/>
        </p:nvSpPr>
        <p:spPr>
          <a:xfrm>
            <a:off x="7866063" y="5695950"/>
            <a:ext cx="4325937" cy="84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4B758BC-E68A-6C68-5BC1-74019BA7B4FC}"/>
              </a:ext>
            </a:extLst>
          </p:cNvPr>
          <p:cNvSpPr/>
          <p:nvPr/>
        </p:nvSpPr>
        <p:spPr>
          <a:xfrm>
            <a:off x="4381500" y="1944688"/>
            <a:ext cx="7896225" cy="410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244" name="Título 1">
            <a:extLst>
              <a:ext uri="{FF2B5EF4-FFF2-40B4-BE49-F238E27FC236}">
                <a16:creationId xmlns:a16="http://schemas.microsoft.com/office/drawing/2014/main" id="{B0487B28-A995-74FB-9A42-6D16D1ED5F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162425" y="314325"/>
            <a:ext cx="4718050" cy="954088"/>
          </a:xfrm>
        </p:spPr>
        <p:txBody>
          <a:bodyPr/>
          <a:lstStyle/>
          <a:p>
            <a:endParaRPr lang="pt-BR" altLang="pt-BR"/>
          </a:p>
        </p:txBody>
      </p:sp>
      <p:pic>
        <p:nvPicPr>
          <p:cNvPr id="10245" name="Picture 5" descr="ELEVADOR LACERDA BAHIA BP">
            <a:extLst>
              <a:ext uri="{FF2B5EF4-FFF2-40B4-BE49-F238E27FC236}">
                <a16:creationId xmlns:a16="http://schemas.microsoft.com/office/drawing/2014/main" id="{14BC4E15-C7BF-DB5C-4899-499160AF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8" t="12012" r="10301" b="12444"/>
          <a:stretch>
            <a:fillRect/>
          </a:stretch>
        </p:blipFill>
        <p:spPr bwMode="auto">
          <a:xfrm>
            <a:off x="8626475" y="3995738"/>
            <a:ext cx="36512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Imagem 2">
            <a:extLst>
              <a:ext uri="{FF2B5EF4-FFF2-40B4-BE49-F238E27FC236}">
                <a16:creationId xmlns:a16="http://schemas.microsoft.com/office/drawing/2014/main" id="{36AF805B-1D44-03C8-2281-B78BD6D6B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85763"/>
            <a:ext cx="2905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Subtítulo 2">
            <a:extLst>
              <a:ext uri="{FF2B5EF4-FFF2-40B4-BE49-F238E27FC236}">
                <a16:creationId xmlns:a16="http://schemas.microsoft.com/office/drawing/2014/main" id="{732AB8AA-C437-9B60-0C02-1C35A9630C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35013" y="1944688"/>
            <a:ext cx="10615612" cy="3751262"/>
          </a:xfrm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2802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051A80DB-4EC0-EF26-2C5E-C1B739859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025" y="2951163"/>
            <a:ext cx="4430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Obrigada!</a:t>
            </a:r>
          </a:p>
        </p:txBody>
      </p:sp>
      <p:pic>
        <p:nvPicPr>
          <p:cNvPr id="13315" name="Imagem 1">
            <a:extLst>
              <a:ext uri="{FF2B5EF4-FFF2-40B4-BE49-F238E27FC236}">
                <a16:creationId xmlns:a16="http://schemas.microsoft.com/office/drawing/2014/main" id="{86C503D1-E585-7EA0-2A30-CF2E3B7C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8"/>
          <a:stretch>
            <a:fillRect/>
          </a:stretch>
        </p:blipFill>
        <p:spPr bwMode="auto">
          <a:xfrm>
            <a:off x="558800" y="3648075"/>
            <a:ext cx="3597275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7974361502E446A069A82FC6DDB313" ma:contentTypeVersion="25" ma:contentTypeDescription="Crie um novo documento." ma:contentTypeScope="" ma:versionID="12085d2a38eca397d2e5c82a6969f7b5">
  <xsd:schema xmlns:xsd="http://www.w3.org/2001/XMLSchema" xmlns:xs="http://www.w3.org/2001/XMLSchema" xmlns:p="http://schemas.microsoft.com/office/2006/metadata/properties" xmlns:ns2="a7dc73e8-2613-4a74-aa0d-40adcc1142b8" xmlns:ns3="85ee37a0-1c6f-4975-b257-33eadfbe9a1b" targetNamespace="http://schemas.microsoft.com/office/2006/metadata/properties" ma:root="true" ma:fieldsID="a98da78e71c63282df412dddfb65388b" ns2:_="" ns3:_="">
    <xsd:import namespace="a7dc73e8-2613-4a74-aa0d-40adcc1142b8"/>
    <xsd:import namespace="85ee37a0-1c6f-4975-b257-33eadfbe9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Validade" minOccurs="0"/>
                <xsd:element ref="ns2:Acredita_x00e7__x00e3_o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Observa_x00e7__x00e3_o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Hiperlink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dc73e8-2613-4a74-aa0d-40adcc1142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Validade" ma:index="14" nillable="true" ma:displayName="Validade" ma:format="DateOnly" ma:internalName="Validade">
      <xsd:simpleType>
        <xsd:restriction base="dms:DateTime"/>
      </xsd:simpleType>
    </xsd:element>
    <xsd:element name="Acredita_x00e7__x00e3_o" ma:index="15" nillable="true" ma:displayName="Acreditação" ma:format="Dropdown" ma:internalName="Acredita_x00e7__x00e3_o">
      <xsd:simpleType>
        <xsd:restriction base="dms:Choice">
          <xsd:enumeration value="ONA 1"/>
          <xsd:enumeration value="ONA 2"/>
          <xsd:enumeration value="ONA 3"/>
          <xsd:enumeration value="Qmentum"/>
          <xsd:enumeration value="JCI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Observa_x00e7__x00e3_o" ma:index="20" nillable="true" ma:displayName="Observação" ma:format="Dropdown" ma:internalName="Observa_x00e7__x00e3_o">
      <xsd:simpleType>
        <xsd:restriction base="dms:Text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Marcações de imagem" ma:readOnly="false" ma:fieldId="{5cf76f15-5ced-4ddc-b409-7134ff3c332f}" ma:taxonomyMulti="true" ma:sspId="776117ea-60fd-46bd-b5de-a3e545f99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8" nillable="true" ma:displayName="Estado da aprovação" ma:internalName="Estado_x0020_da_x0020_aprova_x00e7__x00e3_o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iperlink" ma:index="30" nillable="true" ma:displayName="Hiperlink" ma:format="Hyperlink" ma:internalName="Hi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e37a0-1c6f-4975-b257-33eadfbe9a1b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f58134e-6c85-479a-b1f9-9959d6205a2c}" ma:internalName="TaxCatchAll" ma:showField="CatchAllData" ma:web="85ee37a0-1c6f-4975-b257-33eadfbe9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bserva_x00e7__x00e3_o xmlns="a7dc73e8-2613-4a74-aa0d-40adcc1142b8" xsi:nil="true"/>
    <Validade xmlns="a7dc73e8-2613-4a74-aa0d-40adcc1142b8" xsi:nil="true"/>
    <Acredita_x00e7__x00e3_o xmlns="a7dc73e8-2613-4a74-aa0d-40adcc1142b8" xsi:nil="true"/>
    <lcf76f155ced4ddcb4097134ff3c332f xmlns="a7dc73e8-2613-4a74-aa0d-40adcc1142b8">
      <Terms xmlns="http://schemas.microsoft.com/office/infopath/2007/PartnerControls"/>
    </lcf76f155ced4ddcb4097134ff3c332f>
    <TaxCatchAll xmlns="85ee37a0-1c6f-4975-b257-33eadfbe9a1b" xsi:nil="true"/>
    <_Flow_SignoffStatus xmlns="a7dc73e8-2613-4a74-aa0d-40adcc1142b8" xsi:nil="true"/>
    <Hiperlink xmlns="a7dc73e8-2613-4a74-aa0d-40adcc1142b8">
      <Url xsi:nil="true"/>
      <Description xsi:nil="true"/>
    </Hiperlink>
  </documentManagement>
</p:properties>
</file>

<file path=customXml/itemProps1.xml><?xml version="1.0" encoding="utf-8"?>
<ds:datastoreItem xmlns:ds="http://schemas.openxmlformats.org/officeDocument/2006/customXml" ds:itemID="{25CCC2D7-CB49-48CD-8B12-A18C89695876}"/>
</file>

<file path=customXml/itemProps2.xml><?xml version="1.0" encoding="utf-8"?>
<ds:datastoreItem xmlns:ds="http://schemas.openxmlformats.org/officeDocument/2006/customXml" ds:itemID="{333F80BD-2DAD-4823-B8B1-BEE98EB16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91A4F2-7860-47F7-8755-D28EE831C3AD}">
  <ds:schemaRefs>
    <ds:schemaRef ds:uri="http://schemas.microsoft.com/office/2006/metadata/properties"/>
    <ds:schemaRef ds:uri="http://schemas.microsoft.com/office/infopath/2007/PartnerControls"/>
    <ds:schemaRef ds:uri="a7dc73e8-2613-4a74-aa0d-40adcc1142b8"/>
    <ds:schemaRef ds:uri="85ee37a0-1c6f-4975-b257-33eadfbe9a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Verdana</vt:lpstr>
      <vt:lpstr>Aptos</vt:lpstr>
      <vt:lpstr>Calibri Light</vt:lpstr>
      <vt:lpstr>Calibri</vt:lpstr>
      <vt:lpstr>Arial</vt:lpstr>
      <vt:lpstr>Tema do Office</vt:lpstr>
      <vt:lpstr>TÍTULO DO TRABALHO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Graziella Viturino</dc:creator>
  <cp:lastModifiedBy>Douglas Vieira Rocha</cp:lastModifiedBy>
  <cp:revision>24</cp:revision>
  <dcterms:created xsi:type="dcterms:W3CDTF">2023-05-02T21:00:37Z</dcterms:created>
  <dcterms:modified xsi:type="dcterms:W3CDTF">2025-08-26T14:32:45Z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servação">
    <vt:lpwstr/>
  </property>
  <property fmtid="{D5CDD505-2E9C-101B-9397-08002B2CF9AE}" pid="3" name="Validade">
    <vt:lpwstr/>
  </property>
  <property fmtid="{D5CDD505-2E9C-101B-9397-08002B2CF9AE}" pid="4" name="Acreditação">
    <vt:lpwstr/>
  </property>
  <property fmtid="{D5CDD505-2E9C-101B-9397-08002B2CF9AE}" pid="5" name="lcf76f155ced4ddcb4097134ff3c332f">
    <vt:lpwstr/>
  </property>
  <property fmtid="{D5CDD505-2E9C-101B-9397-08002B2CF9AE}" pid="6" name="TaxCatchAll">
    <vt:lpwstr/>
  </property>
  <property fmtid="{D5CDD505-2E9C-101B-9397-08002B2CF9AE}" pid="7" name="Estado da aprovação">
    <vt:lpwstr/>
  </property>
  <property fmtid="{D5CDD505-2E9C-101B-9397-08002B2CF9AE}" pid="8" name="Hiperlink">
    <vt:lpwstr>, </vt:lpwstr>
  </property>
  <property fmtid="{D5CDD505-2E9C-101B-9397-08002B2CF9AE}" pid="9" name="ContentTypeId">
    <vt:lpwstr>0x010100917974361502E446A069A82FC6DDB313</vt:lpwstr>
  </property>
</Properties>
</file>