
<file path=[Content_Types].xml><?xml version="1.0" encoding="utf-8"?>
<Types xmlns="http://schemas.openxmlformats.org/package/2006/content-types">
  <Default Extension="xml" ContentType="application/vnd.openxmlformats-package.core-properties+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6.xml" ContentType="application/vnd.openxmlformats-officedocument.presentationml.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B8279F-EFE6-4D40-AB42-5F60810F0983}" v="24" dt="2025-07-28T13:18:38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slide" Target="/ppt/slides/slide2.xml" Id="rId3" /><Relationship Type="http://schemas.openxmlformats.org/officeDocument/2006/relationships/slide" Target="/ppt/slides/slide6.xml" Id="rId7" /><Relationship Type="http://schemas.microsoft.com/office/2015/10/relationships/revisionInfo" Target="/ppt/revisionInfo.xml" Id="rId12" /><Relationship Type="http://schemas.openxmlformats.org/officeDocument/2006/relationships/slide" Target="/ppt/slides/slide1.xml" Id="rId2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5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4.xml" Id="rId5" /><Relationship Type="http://schemas.openxmlformats.org/officeDocument/2006/relationships/theme" Target="/ppt/theme/theme1.xml" Id="rId10" /><Relationship Type="http://schemas.openxmlformats.org/officeDocument/2006/relationships/slide" Target="/ppt/slides/slide3.xml" Id="rId4" /><Relationship Type="http://schemas.openxmlformats.org/officeDocument/2006/relationships/viewProps" Target="/ppt/viewProps.xml" Id="rId9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08.08.2025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08.08.2025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08.08.2025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7" /><Relationship Type="http://schemas.openxmlformats.org/officeDocument/2006/relationships/theme" Target="/ppt/theme/theme1.xml" Id="rId12" /><Relationship Type="http://schemas.openxmlformats.org/officeDocument/2006/relationships/slideLayout" Target="/ppt/slideLayouts/slideLayout2.xml" Id="rId2" /><Relationship Type="http://schemas.openxmlformats.org/officeDocument/2006/relationships/slideLayout" Target="/ppt/slideLayouts/slideLayout1.xml" Id="rId1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08.08.2025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.xml" Id="rId1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image" Target="/ppt/media/image4.png" Id="rId3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2.xml" Id="rId1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image" Target="/ppt/media/image4.png" Id="rId3" /><Relationship Type="http://schemas.openxmlformats.org/officeDocument/2006/relationships/image" Target="/ppt/media/image5.png" Id="rId2" /><Relationship Type="http://schemas.openxmlformats.org/officeDocument/2006/relationships/slideLayout" Target="/ppt/slideLayouts/slideLayout2.xml" Id="rId1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image" Target="/ppt/media/image4.png" Id="rId3" /><Relationship Type="http://schemas.openxmlformats.org/officeDocument/2006/relationships/image" Target="/ppt/media/image5.png" Id="rId2" /><Relationship Type="http://schemas.openxmlformats.org/officeDocument/2006/relationships/slideLayout" Target="/ppt/slideLayouts/slideLayout2.xml" Id="rId1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6.png" Id="rId2" /><Relationship Type="http://schemas.openxmlformats.org/officeDocument/2006/relationships/slideLayout" Target="/ppt/slideLayouts/slideLayout7.xml" Id="rId1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7.xml" Id="rId1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15272434-2986-5D43-13A2-E29A02D75432}"/>
              </a:ext>
            </a:extLst>
          </p:cNvPr>
          <p:cNvSpPr txBox="1"/>
          <p:nvPr/>
        </p:nvSpPr>
        <p:spPr>
          <a:xfrm>
            <a:off x="678906" y="3751071"/>
            <a:ext cx="5258265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Aptos"/>
                <a:cs typeface="Arial"/>
              </a:rPr>
              <a:t>Título aqui</a:t>
            </a:r>
            <a:br>
              <a:rPr lang="pt-BR" sz="3200" b="1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pt-BR" sz="3200" b="1" dirty="0">
                <a:latin typeface="Arial"/>
                <a:cs typeface="Arial"/>
              </a:rPr>
            </a:br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Palestrante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Formação</a:t>
            </a:r>
            <a:endParaRPr lang="pt-BR" sz="240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Universidade</a:t>
            </a:r>
            <a:br>
              <a:rPr lang="pt-BR" dirty="0"/>
            </a:br>
            <a:endParaRPr lang="pt-BR"/>
          </a:p>
        </p:txBody>
      </p:sp>
      <p:pic>
        <p:nvPicPr>
          <p:cNvPr id="2" name="Imagem 1" descr="Logotipo&#10;&#10;O conteúdo gerado por IA pode estar incorreto.">
            <a:extLst>
              <a:ext uri="{FF2B5EF4-FFF2-40B4-BE49-F238E27FC236}">
                <a16:creationId xmlns:a16="http://schemas.microsoft.com/office/drawing/2014/main" id="{FF1A58B8-0B2B-9171-8104-CC0DD0351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6405" y="5097163"/>
            <a:ext cx="1245975" cy="119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3E317AAB-76F6-A0A2-5FFD-439FE38384CF}"/>
              </a:ext>
            </a:extLst>
          </p:cNvPr>
          <p:cNvSpPr txBox="1"/>
          <p:nvPr/>
        </p:nvSpPr>
        <p:spPr>
          <a:xfrm>
            <a:off x="564777" y="937838"/>
            <a:ext cx="635135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122D86"/>
                </a:solidFill>
                <a:ea typeface="+mn-lt"/>
                <a:cs typeface="+mn-lt"/>
              </a:rPr>
              <a:t>Declaração de Conflito de Interesses</a:t>
            </a:r>
            <a:endParaRPr lang="pt-BR" sz="2800" b="1" dirty="0">
              <a:solidFill>
                <a:srgbClr val="122D86"/>
              </a:solidFill>
            </a:endParaRPr>
          </a:p>
        </p:txBody>
      </p:sp>
      <p:pic>
        <p:nvPicPr>
          <p:cNvPr id="2" name="Imagem 1" descr="Logotipo&#10;&#10;O conteúdo gerado por IA pode estar incorreto.">
            <a:extLst>
              <a:ext uri="{FF2B5EF4-FFF2-40B4-BE49-F238E27FC236}">
                <a16:creationId xmlns:a16="http://schemas.microsoft.com/office/drawing/2014/main" id="{EF37AD03-8393-33D7-4B5F-40873C5F8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2351" y="5097164"/>
            <a:ext cx="1390135" cy="139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0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3F6822-147C-6397-A2D2-8E2750646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3AD38CC0-B901-477D-5B96-052137B5BF12}"/>
              </a:ext>
            </a:extLst>
          </p:cNvPr>
          <p:cNvSpPr txBox="1"/>
          <p:nvPr/>
        </p:nvSpPr>
        <p:spPr>
          <a:xfrm>
            <a:off x="914884" y="1061406"/>
            <a:ext cx="587167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600" b="1" dirty="0">
                <a:solidFill>
                  <a:srgbClr val="122D86"/>
                </a:solidFill>
                <a:ea typeface="+mn-lt"/>
                <a:cs typeface="+mn-lt"/>
              </a:rPr>
              <a:t>Sobre o(a) apresentador(a)</a:t>
            </a:r>
            <a:endParaRPr lang="pt-BR" sz="3600" b="1" dirty="0">
              <a:solidFill>
                <a:srgbClr val="122D86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4236B3B-46EE-BEA9-6B63-87529FB96EB6}"/>
              </a:ext>
            </a:extLst>
          </p:cNvPr>
          <p:cNvSpPr txBox="1"/>
          <p:nvPr/>
        </p:nvSpPr>
        <p:spPr>
          <a:xfrm>
            <a:off x="919892" y="1795946"/>
            <a:ext cx="4250847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Este é um parágrafo. Sinta-se à</a:t>
            </a:r>
            <a:endParaRPr lang="pt-BR" sz="2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vontade para editá-lo da melhor forma, mas lembre-se de respeitar os espaçamentos. Se for necessário, utilize mais de um slide.</a:t>
            </a: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EB77568-BA36-D14D-E818-548583EAB237}"/>
              </a:ext>
            </a:extLst>
          </p:cNvPr>
          <p:cNvSpPr txBox="1"/>
          <p:nvPr/>
        </p:nvSpPr>
        <p:spPr>
          <a:xfrm>
            <a:off x="919892" y="3649459"/>
            <a:ext cx="4250847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t-BR" sz="2000" b="1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Informação 1</a:t>
            </a:r>
            <a:endParaRPr lang="pt-BR" b="1">
              <a:solidFill>
                <a:schemeClr val="tx1">
                  <a:lumMod val="65000"/>
                  <a:lumOff val="35000"/>
                </a:schemeClr>
              </a:solidFill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pt-BR" sz="2000" b="1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Informação 2</a:t>
            </a:r>
            <a:endParaRPr lang="pt-BR" b="1">
              <a:solidFill>
                <a:schemeClr val="tx1">
                  <a:lumMod val="65000"/>
                  <a:lumOff val="35000"/>
                </a:schemeClr>
              </a:solidFill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pt-BR" sz="2000" b="1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Informação 3</a:t>
            </a:r>
            <a:endParaRPr lang="pt-BR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3560C9C8-A7F8-F7DD-4B44-7163A432E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2351" y="5097164"/>
            <a:ext cx="1390135" cy="139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7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C88B2B-A0A4-825F-A436-EF3F834B8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38154DE-73E9-4A9E-5445-736256DBB6D4}"/>
              </a:ext>
            </a:extLst>
          </p:cNvPr>
          <p:cNvSpPr txBox="1"/>
          <p:nvPr/>
        </p:nvSpPr>
        <p:spPr>
          <a:xfrm>
            <a:off x="914885" y="1061406"/>
            <a:ext cx="512597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600" b="1" dirty="0">
                <a:solidFill>
                  <a:srgbClr val="122D86"/>
                </a:solidFill>
                <a:ea typeface="+mn-lt"/>
                <a:cs typeface="+mn-lt"/>
              </a:rPr>
              <a:t>Insira um título aqui</a:t>
            </a:r>
            <a:endParaRPr lang="pt-BR" sz="3600" b="1" dirty="0">
              <a:solidFill>
                <a:srgbClr val="122D86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B8DD7F5-A958-3ADE-F43C-146C5EF562F0}"/>
              </a:ext>
            </a:extLst>
          </p:cNvPr>
          <p:cNvSpPr txBox="1"/>
          <p:nvPr/>
        </p:nvSpPr>
        <p:spPr>
          <a:xfrm>
            <a:off x="919892" y="1795946"/>
            <a:ext cx="4250847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Este é um parágrafo. Sinta-se à</a:t>
            </a:r>
            <a:endParaRPr lang="pt-BR" sz="20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vontade para editá-lo da melhor forma, mas lembre-se de respeitar os espaçamentos. Se for necessário, utilize mais de um slide.</a:t>
            </a: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Imagem 3" descr="Logotipo&#10;&#10;O conteúdo gerado por IA pode estar incorreto.">
            <a:extLst>
              <a:ext uri="{FF2B5EF4-FFF2-40B4-BE49-F238E27FC236}">
                <a16:creationId xmlns:a16="http://schemas.microsoft.com/office/drawing/2014/main" id="{66DF6A05-5FA0-9143-726A-4816DBC4E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2351" y="5097164"/>
            <a:ext cx="1390135" cy="139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5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78A29AE-01ED-8EA3-7FEF-CA4B76E62B2D}"/>
              </a:ext>
            </a:extLst>
          </p:cNvPr>
          <p:cNvSpPr txBox="1"/>
          <p:nvPr/>
        </p:nvSpPr>
        <p:spPr>
          <a:xfrm>
            <a:off x="3530399" y="3625434"/>
            <a:ext cx="5125973" cy="523220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2800" b="1" dirty="0">
                <a:solidFill>
                  <a:srgbClr val="122D86"/>
                </a:solidFill>
                <a:ea typeface="+mn-lt"/>
                <a:cs typeface="+mn-lt"/>
              </a:rPr>
              <a:t>XXXXXXXXXXXXXXXX</a:t>
            </a:r>
            <a:endParaRPr lang="pt-BR" sz="2800" b="1">
              <a:solidFill>
                <a:srgbClr val="122D86"/>
              </a:solidFill>
            </a:endParaRPr>
          </a:p>
        </p:txBody>
      </p:sp>
      <p:pic>
        <p:nvPicPr>
          <p:cNvPr id="3" name="Imagem 2" descr="Logotipo&#10;&#10;O conteúdo gerado por IA pode estar incorreto.">
            <a:extLst>
              <a:ext uri="{FF2B5EF4-FFF2-40B4-BE49-F238E27FC236}">
                <a16:creationId xmlns:a16="http://schemas.microsoft.com/office/drawing/2014/main" id="{72089762-4EA4-E875-B2C7-9C0C9EF62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6405" y="5097163"/>
            <a:ext cx="1245975" cy="119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8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4B973896-B1AB-E749-B02A-093F56138818}"/>
              </a:ext>
            </a:extLst>
          </p:cNvPr>
          <p:cNvSpPr txBox="1"/>
          <p:nvPr/>
        </p:nvSpPr>
        <p:spPr>
          <a:xfrm>
            <a:off x="678906" y="3751071"/>
            <a:ext cx="5258265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Aptos"/>
                <a:cs typeface="Arial"/>
              </a:rPr>
              <a:t>Obrigado(a)</a:t>
            </a:r>
            <a:br>
              <a:rPr lang="pt-BR" sz="3200" b="1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pt-BR" sz="3200" b="1" dirty="0">
                <a:latin typeface="Arial"/>
                <a:cs typeface="Arial"/>
              </a:rPr>
            </a:br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Palestrante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Formação</a:t>
            </a:r>
            <a:endParaRPr lang="pt-BR" sz="240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  <a:ea typeface="+mn-lt"/>
                <a:cs typeface="+mn-lt"/>
              </a:rPr>
              <a:t>Universidade</a:t>
            </a:r>
            <a:br>
              <a:rPr lang="pt-BR" dirty="0"/>
            </a:br>
            <a:endParaRPr lang="pt-BR"/>
          </a:p>
        </p:txBody>
      </p:sp>
      <p:pic>
        <p:nvPicPr>
          <p:cNvPr id="3" name="Imagem 2" descr="Logotipo&#10;&#10;O conteúdo gerado por IA pode estar incorreto.">
            <a:extLst>
              <a:ext uri="{FF2B5EF4-FFF2-40B4-BE49-F238E27FC236}">
                <a16:creationId xmlns:a16="http://schemas.microsoft.com/office/drawing/2014/main" id="{4FA0BC94-9E5A-8C1B-B8AA-91C704DEB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6405" y="5097163"/>
            <a:ext cx="1245975" cy="119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97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Paula Ramos</cp:lastModifiedBy>
  <cp:revision>95</cp:revision>
  <dcterms:created xsi:type="dcterms:W3CDTF">2025-07-25T13:24:32Z</dcterms:created>
  <dcterms:modified xsi:type="dcterms:W3CDTF">2025-08-08T17:35:10Z</dcterms:modified>
</cp:coreProperties>
</file>