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Arial Black" panose="020B0604020202020204" pitchFamily="3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SVUITUOXrXu6MijhhGE60fgkc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C5"/>
    <a:srgbClr val="0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4524462"/>
            <a:ext cx="91440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 Black"/>
              <a:buNone/>
            </a:pPr>
            <a:r>
              <a:rPr lang="pt-BR" sz="3000" b="1" dirty="0">
                <a:solidFill>
                  <a:srgbClr val="0052C5"/>
                </a:solidFill>
                <a:latin typeface="Arial Black"/>
                <a:ea typeface="Arial Black"/>
                <a:cs typeface="Arial Black"/>
                <a:sym typeface="Arial Black"/>
              </a:rPr>
              <a:t>Insira aqui um título</a:t>
            </a:r>
            <a:endParaRPr dirty="0">
              <a:solidFill>
                <a:srgbClr val="0052C5"/>
              </a:solidFill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5120081"/>
            <a:ext cx="91440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 é um espaço para subtítulo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603308" y="1608410"/>
            <a:ext cx="1051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 Black"/>
              <a:buNone/>
            </a:pPr>
            <a:r>
              <a:rPr lang="pt-BR" sz="3200" dirty="0">
                <a:solidFill>
                  <a:srgbClr val="0052C5"/>
                </a:solidFill>
                <a:latin typeface="Arial Black"/>
                <a:ea typeface="Arial Black"/>
                <a:cs typeface="Arial Black"/>
                <a:sym typeface="Arial Black"/>
              </a:rPr>
              <a:t>Título</a:t>
            </a:r>
            <a:endParaRPr dirty="0">
              <a:solidFill>
                <a:srgbClr val="0052C5"/>
              </a:solidFill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603300" y="2182999"/>
            <a:ext cx="10515600" cy="3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 é um parágrafo.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Sinta-se à vontade para editá-lo da melhor forma, mas lembre-se de respeitar os espaçamentos.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 for necessário, utilize mais de um slide.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603308" y="1023457"/>
            <a:ext cx="10515600" cy="5153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 é um parágrafo.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Sinta-se à vontade para editá-lo da melhor forma, mas lembre-se de respeitar os espaçamentos.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 for necessário, utilize mais de um slide.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603308" y="1040235"/>
            <a:ext cx="10515600" cy="5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 Black"/>
              <a:buNone/>
            </a:pPr>
            <a:r>
              <a:rPr lang="pt-BR" sz="3200" dirty="0">
                <a:solidFill>
                  <a:srgbClr val="0052C5"/>
                </a:solidFill>
                <a:latin typeface="Arial Black"/>
                <a:ea typeface="Arial Black"/>
                <a:cs typeface="Arial Black"/>
                <a:sym typeface="Arial Black"/>
              </a:rPr>
              <a:t>Título</a:t>
            </a:r>
            <a:endParaRPr dirty="0">
              <a:solidFill>
                <a:srgbClr val="0052C5"/>
              </a:solidFill>
            </a:endParaRPr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603308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 é um parágrafo.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Sinta-se à vontade para editá-lo da melhor forma, mas lembre-se de respeitar os espaçamentos.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 for necessário, utilize mais de um slide.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body" idx="1"/>
          </p:nvPr>
        </p:nvSpPr>
        <p:spPr>
          <a:xfrm>
            <a:off x="603308" y="1107347"/>
            <a:ext cx="10515600" cy="506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 é um parágrafo.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Sinta-se à vontade para editá-lo da melhor forma, mas lembre-se de respeitar os espaçamentos.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 for necessário, utilize mais de um slide.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ctrTitle"/>
          </p:nvPr>
        </p:nvSpPr>
        <p:spPr>
          <a:xfrm>
            <a:off x="1524000" y="4514586"/>
            <a:ext cx="9144000" cy="541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 Black"/>
              <a:buNone/>
            </a:pPr>
            <a:r>
              <a:rPr lang="pt-BR" sz="3000" b="1" dirty="0">
                <a:solidFill>
                  <a:srgbClr val="0052C5"/>
                </a:solidFill>
                <a:latin typeface="Arial Black"/>
                <a:ea typeface="Arial Black"/>
                <a:cs typeface="Arial Black"/>
                <a:sym typeface="Arial Black"/>
              </a:rPr>
              <a:t>Insira aqui seu texto</a:t>
            </a:r>
            <a:endParaRPr dirty="0">
              <a:solidFill>
                <a:srgbClr val="0052C5"/>
              </a:solidFill>
            </a:endParaRPr>
          </a:p>
        </p:txBody>
      </p:sp>
      <p:sp>
        <p:nvSpPr>
          <p:cNvPr id="113" name="Google Shape;113;p6"/>
          <p:cNvSpPr txBox="1">
            <a:spLocks noGrp="1"/>
          </p:cNvSpPr>
          <p:nvPr>
            <p:ph type="subTitle" idx="1"/>
          </p:nvPr>
        </p:nvSpPr>
        <p:spPr>
          <a:xfrm>
            <a:off x="1524000" y="5140203"/>
            <a:ext cx="9144000" cy="114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BR" sz="18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Este é um espaço para seu texto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Macintosh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Calibri</vt:lpstr>
      <vt:lpstr>Arial Black</vt:lpstr>
      <vt:lpstr>Arial</vt:lpstr>
      <vt:lpstr>Tema do Office</vt:lpstr>
      <vt:lpstr>Insira aqui um título</vt:lpstr>
      <vt:lpstr>Título</vt:lpstr>
      <vt:lpstr>Apresentação do PowerPoint</vt:lpstr>
      <vt:lpstr>Título</vt:lpstr>
      <vt:lpstr>Apresentação do PowerPoint</vt:lpstr>
      <vt:lpstr>Insira aqui seu texto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Lucas Costa</dc:creator>
  <cp:lastModifiedBy>Suelen Palmeira</cp:lastModifiedBy>
  <cp:revision>2</cp:revision>
  <dcterms:created xsi:type="dcterms:W3CDTF">2023-05-11T13:46:31Z</dcterms:created>
  <dcterms:modified xsi:type="dcterms:W3CDTF">2025-06-03T21:11:41Z</dcterms:modified>
</cp:coreProperties>
</file>