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Lst>
  <p:sldSz cy="5143500" cx="9144000"/>
  <p:notesSz cx="6858000" cy="9144000"/>
  <p:embeddedFontLst>
    <p:embeddedFont>
      <p:font typeface="Tahoma"/>
      <p:regular r:id="rId12"/>
      <p:bold r:id="rId13"/>
    </p:embeddedFont>
    <p:embeddedFont>
      <p:font typeface="Montserrat ExtraBold"/>
      <p:bold r:id="rId14"/>
      <p:boldItalic r:id="rId1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 uri="GoogleSlidesCustomDataVersion2">
      <go:slidesCustomData xmlns:go="http://customooxmlschemas.google.com/" r:id="rId16" roundtripDataSignature="AMtx7miYwZdfCgD9ZwizCHlXIKFsGE3cX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font" Target="fonts/Tahoma-bold.fntdata"/><Relationship Id="rId12" Type="http://schemas.openxmlformats.org/officeDocument/2006/relationships/font" Target="fonts/Tahoma-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MontserratExtraBold-boldItalic.fntdata"/><Relationship Id="rId14" Type="http://schemas.openxmlformats.org/officeDocument/2006/relationships/font" Target="fonts/MontserratExtraBold-bold.fntdata"/><Relationship Id="rId16" Type="http://customschemas.google.com/relationships/presentationmetadata" Target="meta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 name="Shape 16"/>
        <p:cNvGrpSpPr/>
        <p:nvPr/>
      </p:nvGrpSpPr>
      <p:grpSpPr>
        <a:xfrm>
          <a:off x="0" y="0"/>
          <a:ext cx="0" cy="0"/>
          <a:chOff x="0" y="0"/>
          <a:chExt cx="0" cy="0"/>
        </a:xfrm>
      </p:grpSpPr>
      <p:sp>
        <p:nvSpPr>
          <p:cNvPr id="17" name="Google Shape;17;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 name="Google Shape;18;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 name="Shape 22"/>
        <p:cNvGrpSpPr/>
        <p:nvPr/>
      </p:nvGrpSpPr>
      <p:grpSpPr>
        <a:xfrm>
          <a:off x="0" y="0"/>
          <a:ext cx="0" cy="0"/>
          <a:chOff x="0" y="0"/>
          <a:chExt cx="0" cy="0"/>
        </a:xfrm>
      </p:grpSpPr>
      <p:sp>
        <p:nvSpPr>
          <p:cNvPr id="23" name="Google Shape;2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 name="Google Shape;2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 name="Shape 29"/>
        <p:cNvGrpSpPr/>
        <p:nvPr/>
      </p:nvGrpSpPr>
      <p:grpSpPr>
        <a:xfrm>
          <a:off x="0" y="0"/>
          <a:ext cx="0" cy="0"/>
          <a:chOff x="0" y="0"/>
          <a:chExt cx="0" cy="0"/>
        </a:xfrm>
      </p:grpSpPr>
      <p:sp>
        <p:nvSpPr>
          <p:cNvPr id="30" name="Google Shape;30;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 name="Google Shape;31;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 name="Google Shape;36;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 name="Shape 40"/>
        <p:cNvGrpSpPr/>
        <p:nvPr/>
      </p:nvGrpSpPr>
      <p:grpSpPr>
        <a:xfrm>
          <a:off x="0" y="0"/>
          <a:ext cx="0" cy="0"/>
          <a:chOff x="0" y="0"/>
          <a:chExt cx="0" cy="0"/>
        </a:xfrm>
      </p:grpSpPr>
      <p:sp>
        <p:nvSpPr>
          <p:cNvPr id="41" name="Google Shape;41;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 name="Google Shape;42;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 name="Google Shape;48;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blipFill>
          <a:blip r:embed="rId2">
            <a:alphaModFix/>
          </a:blip>
          <a:stretch>
            <a:fillRect/>
          </a:stretch>
        </a:blipFill>
      </p:bgPr>
    </p:bg>
    <p:spTree>
      <p:nvGrpSpPr>
        <p:cNvPr id="7" name="Shape 7"/>
        <p:cNvGrpSpPr/>
        <p:nvPr/>
      </p:nvGrpSpPr>
      <p:grpSpPr>
        <a:xfrm>
          <a:off x="0" y="0"/>
          <a:ext cx="0" cy="0"/>
          <a:chOff x="0" y="0"/>
          <a:chExt cx="0" cy="0"/>
        </a:xfrm>
      </p:grpSpPr>
      <p:sp>
        <p:nvSpPr>
          <p:cNvPr id="8" name="Google Shape;8;p10"/>
          <p:cNvSpPr txBox="1"/>
          <p:nvPr>
            <p:ph idx="1" type="subTitle"/>
          </p:nvPr>
        </p:nvSpPr>
        <p:spPr>
          <a:xfrm>
            <a:off x="311700" y="2834125"/>
            <a:ext cx="8520600" cy="792600"/>
          </a:xfrm>
          <a:prstGeom prst="rect">
            <a:avLst/>
          </a:prstGeom>
          <a:noFill/>
          <a:ln>
            <a:noFill/>
          </a:ln>
        </p:spPr>
        <p:txBody>
          <a:bodyPr anchorCtr="0" anchor="ctr" bIns="91425" lIns="91425" spcFirstLastPara="1" rIns="91425" wrap="square" tIns="91425">
            <a:noAutofit/>
          </a:bodyPr>
          <a:lstStyle>
            <a:lvl1pPr lvl="0"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9" name="Google Shape;9;p1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blipFill>
          <a:blip r:embed="rId2">
            <a:alphaModFix/>
          </a:blip>
          <a:stretch>
            <a:fillRect/>
          </a:stretch>
        </a:blipFill>
      </p:bgPr>
    </p:bg>
    <p:spTree>
      <p:nvGrpSpPr>
        <p:cNvPr id="10" name="Shape 10"/>
        <p:cNvGrpSpPr/>
        <p:nvPr/>
      </p:nvGrpSpPr>
      <p:grpSpPr>
        <a:xfrm>
          <a:off x="0" y="0"/>
          <a:ext cx="0" cy="0"/>
          <a:chOff x="0" y="0"/>
          <a:chExt cx="0" cy="0"/>
        </a:xfrm>
      </p:grpSpPr>
      <p:sp>
        <p:nvSpPr>
          <p:cNvPr id="11" name="Google Shape;11;p1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blipFill>
          <a:blip r:embed="rId2">
            <a:alphaModFix/>
          </a:blip>
          <a:stretch>
            <a:fillRect/>
          </a:stretch>
        </a:blipFill>
      </p:bgPr>
    </p:bg>
    <p:spTree>
      <p:nvGrpSpPr>
        <p:cNvPr id="12" name="Shape 12"/>
        <p:cNvGrpSpPr/>
        <p:nvPr/>
      </p:nvGrpSpPr>
      <p:grpSpPr>
        <a:xfrm>
          <a:off x="0" y="0"/>
          <a:ext cx="0" cy="0"/>
          <a:chOff x="0" y="0"/>
          <a:chExt cx="0" cy="0"/>
        </a:xfrm>
      </p:grpSpPr>
      <p:sp>
        <p:nvSpPr>
          <p:cNvPr id="13" name="Google Shape;13;p1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blipFill>
          <a:blip r:embed="rId2">
            <a:alphaModFix/>
          </a:blip>
          <a:stretch>
            <a:fillRect/>
          </a:stretch>
        </a:blipFill>
      </p:bgPr>
    </p:bg>
    <p:spTree>
      <p:nvGrpSpPr>
        <p:cNvPr id="14" name="Shape 14"/>
        <p:cNvGrpSpPr/>
        <p:nvPr/>
      </p:nvGrpSpPr>
      <p:grpSpPr>
        <a:xfrm>
          <a:off x="0" y="0"/>
          <a:ext cx="0" cy="0"/>
          <a:chOff x="0" y="0"/>
          <a:chExt cx="0" cy="0"/>
        </a:xfrm>
      </p:grpSpPr>
      <p:sp>
        <p:nvSpPr>
          <p:cNvPr id="15" name="Google Shape;15;p1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pt-BR"/>
              <a:t>‹#›</a:t>
            </a:fld>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19" name="Shape 19"/>
        <p:cNvGrpSpPr/>
        <p:nvPr/>
      </p:nvGrpSpPr>
      <p:grpSpPr>
        <a:xfrm>
          <a:off x="0" y="0"/>
          <a:ext cx="0" cy="0"/>
          <a:chOff x="0" y="0"/>
          <a:chExt cx="0" cy="0"/>
        </a:xfrm>
      </p:grpSpPr>
      <p:sp>
        <p:nvSpPr>
          <p:cNvPr id="20" name="Google Shape;20;p1"/>
          <p:cNvSpPr txBox="1"/>
          <p:nvPr/>
        </p:nvSpPr>
        <p:spPr>
          <a:xfrm>
            <a:off x="503800" y="2571750"/>
            <a:ext cx="6285300" cy="6465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3600"/>
              <a:buFont typeface="Arial"/>
              <a:buNone/>
            </a:pPr>
            <a:r>
              <a:rPr b="1" lang="pt-BR" sz="3600">
                <a:solidFill>
                  <a:srgbClr val="083C92"/>
                </a:solidFill>
                <a:latin typeface="Tahoma"/>
                <a:ea typeface="Tahoma"/>
                <a:cs typeface="Tahoma"/>
                <a:sym typeface="Tahoma"/>
              </a:rPr>
              <a:t>Título da Palestra</a:t>
            </a:r>
            <a:endParaRPr b="1" i="0" sz="1400" u="none" cap="none" strike="noStrike">
              <a:solidFill>
                <a:srgbClr val="083C92"/>
              </a:solidFill>
              <a:latin typeface="Tahoma"/>
              <a:ea typeface="Tahoma"/>
              <a:cs typeface="Tahoma"/>
              <a:sym typeface="Tahoma"/>
            </a:endParaRPr>
          </a:p>
        </p:txBody>
      </p:sp>
      <p:sp>
        <p:nvSpPr>
          <p:cNvPr id="21" name="Google Shape;21;p1"/>
          <p:cNvSpPr txBox="1"/>
          <p:nvPr/>
        </p:nvSpPr>
        <p:spPr>
          <a:xfrm>
            <a:off x="503800" y="4427200"/>
            <a:ext cx="4639200" cy="3849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i="1" lang="pt-BR" sz="1900">
                <a:solidFill>
                  <a:srgbClr val="083C92"/>
                </a:solidFill>
                <a:latin typeface="Tahoma"/>
                <a:ea typeface="Tahoma"/>
                <a:cs typeface="Tahoma"/>
                <a:sym typeface="Tahoma"/>
              </a:rPr>
              <a:t>Autores</a:t>
            </a:r>
            <a:endParaRPr b="0" i="0" sz="1900" u="none" cap="none" strike="noStrike">
              <a:solidFill>
                <a:srgbClr val="083C92"/>
              </a:solidFill>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 name="Shape 25"/>
        <p:cNvGrpSpPr/>
        <p:nvPr/>
      </p:nvGrpSpPr>
      <p:grpSpPr>
        <a:xfrm>
          <a:off x="0" y="0"/>
          <a:ext cx="0" cy="0"/>
          <a:chOff x="0" y="0"/>
          <a:chExt cx="0" cy="0"/>
        </a:xfrm>
      </p:grpSpPr>
      <p:sp>
        <p:nvSpPr>
          <p:cNvPr id="26" name="Google Shape;26;p2"/>
          <p:cNvSpPr txBox="1"/>
          <p:nvPr/>
        </p:nvSpPr>
        <p:spPr>
          <a:xfrm>
            <a:off x="2360900" y="348575"/>
            <a:ext cx="6398898" cy="5727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520"/>
              <a:buFont typeface="Arial"/>
              <a:buNone/>
            </a:pPr>
            <a:r>
              <a:rPr b="1" i="0" lang="pt-BR" sz="2400" u="none" cap="none" strike="noStrike">
                <a:solidFill>
                  <a:srgbClr val="083C92"/>
                </a:solidFill>
                <a:latin typeface="Tahoma"/>
                <a:ea typeface="Tahoma"/>
                <a:cs typeface="Tahoma"/>
                <a:sym typeface="Tahoma"/>
              </a:rPr>
              <a:t>Declaração de Conflitos de Interesses*</a:t>
            </a:r>
            <a:endParaRPr b="1" i="0" sz="2400" u="none" cap="none" strike="noStrike">
              <a:solidFill>
                <a:srgbClr val="083C92"/>
              </a:solidFill>
              <a:latin typeface="Tahoma"/>
              <a:ea typeface="Tahoma"/>
              <a:cs typeface="Tahoma"/>
              <a:sym typeface="Tahoma"/>
            </a:endParaRPr>
          </a:p>
        </p:txBody>
      </p:sp>
      <p:sp>
        <p:nvSpPr>
          <p:cNvPr id="27" name="Google Shape;27;p2"/>
          <p:cNvSpPr txBox="1"/>
          <p:nvPr/>
        </p:nvSpPr>
        <p:spPr>
          <a:xfrm>
            <a:off x="399700" y="1458000"/>
            <a:ext cx="8118300" cy="2227500"/>
          </a:xfrm>
          <a:prstGeom prst="rect">
            <a:avLst/>
          </a:prstGeom>
          <a:noFill/>
          <a:ln>
            <a:noFill/>
          </a:ln>
        </p:spPr>
        <p:txBody>
          <a:bodyPr anchorCtr="0" anchor="t" bIns="91425" lIns="91425" spcFirstLastPara="1" rIns="91425" wrap="square" tIns="91425">
            <a:normAutofit/>
          </a:bodyPr>
          <a:lstStyle/>
          <a:p>
            <a:pPr indent="-323850" lvl="0" marL="457200" marR="0" rtl="0" algn="l">
              <a:lnSpc>
                <a:spcPct val="150000"/>
              </a:lnSpc>
              <a:spcBef>
                <a:spcPts val="0"/>
              </a:spcBef>
              <a:spcAft>
                <a:spcPts val="0"/>
              </a:spcAft>
              <a:buClr>
                <a:schemeClr val="dk1"/>
              </a:buClr>
              <a:buSzPts val="1500"/>
              <a:buFont typeface="Exo"/>
              <a:buChar char="●"/>
            </a:pPr>
            <a:r>
              <a:rPr lang="pt-BR" sz="1600">
                <a:solidFill>
                  <a:schemeClr val="dk1"/>
                </a:solidFill>
                <a:latin typeface="Tahoma"/>
                <a:ea typeface="Tahoma"/>
                <a:cs typeface="Tahoma"/>
                <a:sym typeface="Tahoma"/>
              </a:rPr>
              <a:t>Caso não tenha conflitos, por favor, mantenha este slide informando que não há conflitos a declarar.</a:t>
            </a:r>
            <a:endParaRPr b="0" i="0" sz="1600" u="none" cap="none" strike="noStrike">
              <a:solidFill>
                <a:schemeClr val="dk1"/>
              </a:solidFill>
              <a:latin typeface="Tahoma"/>
              <a:ea typeface="Tahoma"/>
              <a:cs typeface="Tahoma"/>
              <a:sym typeface="Tahoma"/>
            </a:endParaRPr>
          </a:p>
        </p:txBody>
      </p:sp>
      <p:sp>
        <p:nvSpPr>
          <p:cNvPr id="28" name="Google Shape;28;p2"/>
          <p:cNvSpPr txBox="1"/>
          <p:nvPr/>
        </p:nvSpPr>
        <p:spPr>
          <a:xfrm>
            <a:off x="5087200" y="4573600"/>
            <a:ext cx="3672600" cy="363000"/>
          </a:xfrm>
          <a:prstGeom prst="rect">
            <a:avLst/>
          </a:prstGeom>
          <a:noFill/>
          <a:ln>
            <a:noFill/>
          </a:ln>
        </p:spPr>
        <p:txBody>
          <a:bodyPr anchorCtr="0" anchor="t" bIns="91425" lIns="91425" spcFirstLastPara="1" rIns="91425" wrap="square" tIns="91425">
            <a:noAutofit/>
          </a:bodyPr>
          <a:lstStyle/>
          <a:p>
            <a:pPr indent="0" lvl="0" marL="0" marR="0" rtl="0" algn="r">
              <a:lnSpc>
                <a:spcPct val="115000"/>
              </a:lnSpc>
              <a:spcBef>
                <a:spcPts val="0"/>
              </a:spcBef>
              <a:spcAft>
                <a:spcPts val="1200"/>
              </a:spcAft>
              <a:buClr>
                <a:srgbClr val="000000"/>
              </a:buClr>
              <a:buSzPts val="1200"/>
              <a:buFont typeface="Arial"/>
              <a:buNone/>
            </a:pPr>
            <a:r>
              <a:rPr b="1" i="0" lang="pt-BR" sz="1200" u="none" cap="none" strike="noStrike">
                <a:solidFill>
                  <a:srgbClr val="083C92"/>
                </a:solidFill>
                <a:latin typeface="Tahoma"/>
                <a:ea typeface="Tahoma"/>
                <a:cs typeface="Tahoma"/>
                <a:sym typeface="Tahoma"/>
              </a:rPr>
              <a:t>*De acordo com a RDC 96/2008 da ANVISA.</a:t>
            </a:r>
            <a:endParaRPr b="1" i="0" sz="1200" u="none" cap="none" strike="noStrike">
              <a:solidFill>
                <a:srgbClr val="083C92"/>
              </a:solidFill>
              <a:latin typeface="Tahoma"/>
              <a:ea typeface="Tahoma"/>
              <a:cs typeface="Tahoma"/>
              <a:sym typeface="Tahoma"/>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 name="Shape 32"/>
        <p:cNvGrpSpPr/>
        <p:nvPr/>
      </p:nvGrpSpPr>
      <p:grpSpPr>
        <a:xfrm>
          <a:off x="0" y="0"/>
          <a:ext cx="0" cy="0"/>
          <a:chOff x="0" y="0"/>
          <a:chExt cx="0" cy="0"/>
        </a:xfrm>
      </p:grpSpPr>
      <p:sp>
        <p:nvSpPr>
          <p:cNvPr id="33" name="Google Shape;33;p5"/>
          <p:cNvSpPr txBox="1"/>
          <p:nvPr/>
        </p:nvSpPr>
        <p:spPr>
          <a:xfrm>
            <a:off x="1359446" y="1518992"/>
            <a:ext cx="6425100" cy="2247300"/>
          </a:xfrm>
          <a:prstGeom prst="rect">
            <a:avLst/>
          </a:prstGeom>
          <a:noFill/>
          <a:ln>
            <a:noFill/>
          </a:ln>
        </p:spPr>
        <p:txBody>
          <a:bodyPr anchorCtr="0" anchor="t" bIns="45700" lIns="91425" spcFirstLastPara="1" rIns="91425" wrap="square" tIns="45700">
            <a:spAutoFit/>
          </a:bodyPr>
          <a:lstStyle/>
          <a:p>
            <a:pPr indent="0" lvl="0" marL="0" rtl="0" algn="ctr">
              <a:spcBef>
                <a:spcPts val="0"/>
              </a:spcBef>
              <a:spcAft>
                <a:spcPts val="0"/>
              </a:spcAft>
              <a:buClr>
                <a:schemeClr val="dk1"/>
              </a:buClr>
              <a:buSzPts val="1100"/>
              <a:buFont typeface="Arial"/>
              <a:buNone/>
            </a:pPr>
            <a:r>
              <a:rPr b="1" lang="pt-BR" sz="3500">
                <a:solidFill>
                  <a:schemeClr val="lt1"/>
                </a:solidFill>
                <a:latin typeface="Tahoma"/>
                <a:ea typeface="Tahoma"/>
                <a:cs typeface="Tahoma"/>
                <a:sym typeface="Tahoma"/>
              </a:rPr>
              <a:t>"USE ESTE SLIDE PARA DESTACAR CITAÇÕES OU INFORMAÇÕES IMPORTANTES"</a:t>
            </a:r>
            <a:endParaRPr b="1" sz="3500">
              <a:solidFill>
                <a:schemeClr val="lt1"/>
              </a:solidFill>
              <a:latin typeface="Tahoma"/>
              <a:ea typeface="Tahoma"/>
              <a:cs typeface="Tahoma"/>
              <a:sym typeface="Tahom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14"/>
          <p:cNvSpPr txBox="1"/>
          <p:nvPr/>
        </p:nvSpPr>
        <p:spPr>
          <a:xfrm>
            <a:off x="500550" y="1712650"/>
            <a:ext cx="8142900" cy="23901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600"/>
              <a:buFont typeface="Arial"/>
              <a:buNone/>
            </a:pPr>
            <a:r>
              <a:rPr b="0" i="0" lang="pt-BR" sz="2000" u="none" cap="none" strike="noStrike">
                <a:solidFill>
                  <a:schemeClr val="dk1"/>
                </a:solidFill>
                <a:latin typeface="Tahoma"/>
                <a:ea typeface="Tahoma"/>
                <a:cs typeface="Tahoma"/>
                <a:sym typeface="Tahoma"/>
              </a:rPr>
              <a:t>Lorem ipsum dolor sit amet, consectetuer adipiscing elit, sed diam nonummy nibh euismod tincidunt ut laoreet dolore magna aliquam erat volutpat. Ut wisi enim ad minim veniam, quis nostrud exerci tation ullamcorper suscipit lobortis nisl ut aliquip ex ea commodo. </a:t>
            </a:r>
            <a:endParaRPr>
              <a:solidFill>
                <a:schemeClr val="dk1"/>
              </a:solidFill>
            </a:endParaRPr>
          </a:p>
        </p:txBody>
      </p:sp>
      <p:sp>
        <p:nvSpPr>
          <p:cNvPr id="39" name="Google Shape;39;p14"/>
          <p:cNvSpPr txBox="1"/>
          <p:nvPr/>
        </p:nvSpPr>
        <p:spPr>
          <a:xfrm>
            <a:off x="2316375" y="393375"/>
            <a:ext cx="6318300" cy="68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20"/>
              <a:buFont typeface="Arial"/>
              <a:buNone/>
            </a:pPr>
            <a:r>
              <a:rPr b="1" lang="pt-BR" sz="3200">
                <a:solidFill>
                  <a:srgbClr val="083C92"/>
                </a:solidFill>
                <a:latin typeface="Tahoma"/>
                <a:ea typeface="Tahoma"/>
                <a:cs typeface="Tahoma"/>
                <a:sym typeface="Tahoma"/>
              </a:rPr>
              <a:t>Título</a:t>
            </a:r>
            <a:endParaRPr b="1" i="0" sz="3200" u="none" cap="none" strike="noStrike">
              <a:solidFill>
                <a:srgbClr val="083C92"/>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 name="Shape 43"/>
        <p:cNvGrpSpPr/>
        <p:nvPr/>
      </p:nvGrpSpPr>
      <p:grpSpPr>
        <a:xfrm>
          <a:off x="0" y="0"/>
          <a:ext cx="0" cy="0"/>
          <a:chOff x="0" y="0"/>
          <a:chExt cx="0" cy="0"/>
        </a:xfrm>
      </p:grpSpPr>
      <p:sp>
        <p:nvSpPr>
          <p:cNvPr id="44" name="Google Shape;44;p16"/>
          <p:cNvSpPr txBox="1"/>
          <p:nvPr/>
        </p:nvSpPr>
        <p:spPr>
          <a:xfrm>
            <a:off x="500550" y="1712650"/>
            <a:ext cx="8142900" cy="2390100"/>
          </a:xfrm>
          <a:prstGeom prst="rect">
            <a:avLst/>
          </a:prstGeom>
          <a:noFill/>
          <a:ln>
            <a:noFill/>
          </a:ln>
        </p:spPr>
        <p:txBody>
          <a:bodyPr anchorCtr="0" anchor="t" bIns="91425" lIns="91425" spcFirstLastPara="1" rIns="91425" wrap="square" tIns="91425">
            <a:noAutofit/>
          </a:bodyPr>
          <a:lstStyle/>
          <a:p>
            <a:pPr indent="0" lvl="0" marL="0" marR="0" rtl="0" algn="just">
              <a:lnSpc>
                <a:spcPct val="150000"/>
              </a:lnSpc>
              <a:spcBef>
                <a:spcPts val="0"/>
              </a:spcBef>
              <a:spcAft>
                <a:spcPts val="0"/>
              </a:spcAft>
              <a:buClr>
                <a:srgbClr val="000000"/>
              </a:buClr>
              <a:buSzPts val="1600"/>
              <a:buFont typeface="Arial"/>
              <a:buNone/>
            </a:pPr>
            <a:r>
              <a:rPr b="0" i="0" lang="pt-BR" sz="2000" u="none" cap="none" strike="noStrike">
                <a:solidFill>
                  <a:schemeClr val="dk1"/>
                </a:solidFill>
                <a:latin typeface="Tahoma"/>
                <a:ea typeface="Tahoma"/>
                <a:cs typeface="Tahoma"/>
                <a:sym typeface="Tahoma"/>
              </a:rPr>
              <a:t>Lorem ipsum dolor sit amet, consectetuer adipiscing elit, sed diam nonummy nibh euismod tincidunt ut laoreet dolore magna aliquam erat volutpat. Ut wisi enim ad minim veniam, quis nostrud exerci tation ullamcorper suscipit lobortis nisl ut aliquip ex ea commodo. </a:t>
            </a:r>
            <a:endParaRPr>
              <a:solidFill>
                <a:schemeClr val="dk1"/>
              </a:solidFill>
            </a:endParaRPr>
          </a:p>
        </p:txBody>
      </p:sp>
      <p:sp>
        <p:nvSpPr>
          <p:cNvPr id="45" name="Google Shape;45;p16"/>
          <p:cNvSpPr txBox="1"/>
          <p:nvPr/>
        </p:nvSpPr>
        <p:spPr>
          <a:xfrm>
            <a:off x="2316375" y="393375"/>
            <a:ext cx="6318300" cy="683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3020"/>
              <a:buFont typeface="Arial"/>
              <a:buNone/>
            </a:pPr>
            <a:r>
              <a:rPr b="1" lang="pt-BR" sz="3200">
                <a:solidFill>
                  <a:srgbClr val="083C92"/>
                </a:solidFill>
                <a:latin typeface="Tahoma"/>
                <a:ea typeface="Tahoma"/>
                <a:cs typeface="Tahoma"/>
                <a:sym typeface="Tahoma"/>
              </a:rPr>
              <a:t>Título</a:t>
            </a:r>
            <a:endParaRPr b="1" i="0" sz="3200" u="none" cap="none" strike="noStrike">
              <a:solidFill>
                <a:srgbClr val="083C92"/>
              </a:solidFill>
              <a:latin typeface="Tahoma"/>
              <a:ea typeface="Tahoma"/>
              <a:cs typeface="Tahoma"/>
              <a:sym typeface="Tahom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8"/>
          <p:cNvSpPr txBox="1"/>
          <p:nvPr/>
        </p:nvSpPr>
        <p:spPr>
          <a:xfrm>
            <a:off x="1429352" y="2778250"/>
            <a:ext cx="6285300" cy="6465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600"/>
              <a:buFont typeface="Arial"/>
              <a:buNone/>
            </a:pPr>
            <a:r>
              <a:rPr b="0" i="0" lang="pt-BR" sz="3600" u="none" cap="none" strike="noStrike">
                <a:solidFill>
                  <a:srgbClr val="083C92"/>
                </a:solidFill>
                <a:latin typeface="Montserrat ExtraBold"/>
                <a:ea typeface="Montserrat ExtraBold"/>
                <a:cs typeface="Montserrat ExtraBold"/>
                <a:sym typeface="Montserrat ExtraBold"/>
              </a:rPr>
              <a:t>OBRIGAD</a:t>
            </a:r>
            <a:r>
              <a:rPr lang="pt-BR" sz="3600">
                <a:solidFill>
                  <a:srgbClr val="083C92"/>
                </a:solidFill>
                <a:latin typeface="Montserrat ExtraBold"/>
                <a:ea typeface="Montserrat ExtraBold"/>
                <a:cs typeface="Montserrat ExtraBold"/>
                <a:sym typeface="Montserrat ExtraBold"/>
              </a:rPr>
              <a:t>O!</a:t>
            </a:r>
            <a:endParaRPr b="0" i="0" sz="1400" u="none" cap="none" strike="noStrike">
              <a:solidFill>
                <a:srgbClr val="083C92"/>
              </a:solidFill>
              <a:latin typeface="Montserrat ExtraBold"/>
              <a:ea typeface="Montserrat ExtraBold"/>
              <a:cs typeface="Montserrat ExtraBold"/>
              <a:sym typeface="Montserrat ExtraBold"/>
            </a:endParaRPr>
          </a:p>
        </p:txBody>
      </p:sp>
      <p:sp>
        <p:nvSpPr>
          <p:cNvPr id="51" name="Google Shape;51;p8"/>
          <p:cNvSpPr txBox="1"/>
          <p:nvPr/>
        </p:nvSpPr>
        <p:spPr>
          <a:xfrm>
            <a:off x="261000" y="4443075"/>
            <a:ext cx="4639200" cy="4002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000"/>
              <a:buFont typeface="Arial"/>
              <a:buNone/>
            </a:pPr>
            <a:r>
              <a:rPr lang="pt-BR" sz="2000">
                <a:solidFill>
                  <a:srgbClr val="083C92"/>
                </a:solidFill>
              </a:rPr>
              <a:t>Contatos | Infos Profissionais</a:t>
            </a:r>
            <a:endParaRPr b="0" sz="1400" u="none" cap="none" strike="noStrike">
              <a:solidFill>
                <a:srgbClr val="083C92"/>
              </a:solidFill>
              <a:latin typeface="Arial"/>
              <a:ea typeface="Arial"/>
              <a:cs typeface="Arial"/>
              <a:sym typeface="Arial"/>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file>