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Play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DxsBYGxKhzlPgQcZvsM+ignXR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-regular.fntdata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Play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e4092b05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2ee4092b056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ee4092b05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2ee4092b056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f1adf7b1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2f1adf7b18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E0C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73625" y="4195700"/>
            <a:ext cx="4743000" cy="1538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900">
                <a:solidFill>
                  <a:srgbClr val="123B34"/>
                </a:solidFill>
              </a:rPr>
              <a:t>TÍTULO</a:t>
            </a:r>
            <a:endParaRPr b="1" sz="4900">
              <a:solidFill>
                <a:srgbClr val="123B3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123B34"/>
                </a:solidFill>
              </a:rPr>
              <a:t>Palestrante</a:t>
            </a:r>
            <a:br>
              <a:rPr lang="pt-BR" sz="2100">
                <a:solidFill>
                  <a:srgbClr val="123B34"/>
                </a:solidFill>
              </a:rPr>
            </a:br>
            <a:r>
              <a:rPr lang="pt-BR" sz="2100">
                <a:solidFill>
                  <a:srgbClr val="123B34"/>
                </a:solidFill>
              </a:rPr>
              <a:t>Formação</a:t>
            </a:r>
            <a:endParaRPr sz="2100">
              <a:solidFill>
                <a:srgbClr val="123B3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123B34"/>
                </a:solidFill>
              </a:rPr>
              <a:t>Universidade</a:t>
            </a:r>
            <a:endParaRPr sz="2100">
              <a:solidFill>
                <a:srgbClr val="123B3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/>
        </p:nvSpPr>
        <p:spPr>
          <a:xfrm>
            <a:off x="548150" y="321225"/>
            <a:ext cx="74988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chemeClr val="accent3"/>
                </a:solidFill>
              </a:rPr>
              <a:t>Declaração de Conflito de Interesses </a:t>
            </a:r>
            <a:endParaRPr b="1" sz="2500">
              <a:solidFill>
                <a:schemeClr val="accent3"/>
              </a:solidFill>
            </a:endParaRPr>
          </a:p>
        </p:txBody>
      </p:sp>
      <p:sp>
        <p:nvSpPr>
          <p:cNvPr id="90" name="Google Shape;90;p5"/>
          <p:cNvSpPr txBox="1"/>
          <p:nvPr/>
        </p:nvSpPr>
        <p:spPr>
          <a:xfrm>
            <a:off x="4704225" y="6511200"/>
            <a:ext cx="74988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300">
                <a:solidFill>
                  <a:schemeClr val="accent3"/>
                </a:solidFill>
              </a:rPr>
              <a:t>*De acordo com a RDC 96/2008 da ANVISA</a:t>
            </a:r>
            <a:endParaRPr i="1" sz="13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e4092b056_0_4"/>
          <p:cNvSpPr txBox="1"/>
          <p:nvPr/>
        </p:nvSpPr>
        <p:spPr>
          <a:xfrm>
            <a:off x="548150" y="321225"/>
            <a:ext cx="74988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chemeClr val="accent3"/>
                </a:solidFill>
              </a:rPr>
              <a:t>Sobre o(a) Palestrante</a:t>
            </a:r>
            <a:endParaRPr b="1" sz="2500">
              <a:solidFill>
                <a:schemeClr val="accent3"/>
              </a:solidFill>
            </a:endParaRPr>
          </a:p>
        </p:txBody>
      </p:sp>
      <p:sp>
        <p:nvSpPr>
          <p:cNvPr id="96" name="Google Shape;96;g2ee4092b056_0_4"/>
          <p:cNvSpPr txBox="1"/>
          <p:nvPr/>
        </p:nvSpPr>
        <p:spPr>
          <a:xfrm>
            <a:off x="636475" y="1101750"/>
            <a:ext cx="46290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accent3"/>
                </a:solidFill>
              </a:rPr>
              <a:t>Este é um parágrafo. Sinta-se à vontade para editá-lo da melhor forma, mas lembre-se de respeitar os espaçamentos. Se for necessário, utilize mais de um slide.</a:t>
            </a:r>
            <a:endParaRPr sz="20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3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●"/>
            </a:pPr>
            <a:r>
              <a:rPr b="1" lang="pt-BR" sz="2000">
                <a:solidFill>
                  <a:schemeClr val="accent3"/>
                </a:solidFill>
              </a:rPr>
              <a:t>Informação 1</a:t>
            </a:r>
            <a:endParaRPr b="1" sz="2000">
              <a:solidFill>
                <a:schemeClr val="accent3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●"/>
            </a:pPr>
            <a:r>
              <a:rPr b="1" lang="pt-BR" sz="2000">
                <a:solidFill>
                  <a:schemeClr val="accent3"/>
                </a:solidFill>
              </a:rPr>
              <a:t>Informação 2</a:t>
            </a:r>
            <a:endParaRPr b="1" sz="2000">
              <a:solidFill>
                <a:schemeClr val="accent3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●"/>
            </a:pPr>
            <a:r>
              <a:rPr b="1" lang="pt-BR" sz="2000">
                <a:solidFill>
                  <a:schemeClr val="accent3"/>
                </a:solidFill>
              </a:rPr>
              <a:t>Informação 3</a:t>
            </a:r>
            <a:endParaRPr b="1" sz="20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e4092b056_0_10"/>
          <p:cNvSpPr txBox="1"/>
          <p:nvPr/>
        </p:nvSpPr>
        <p:spPr>
          <a:xfrm>
            <a:off x="548150" y="321225"/>
            <a:ext cx="74988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chemeClr val="accent3"/>
                </a:solidFill>
              </a:rPr>
              <a:t>Insira um título aqui	</a:t>
            </a:r>
            <a:endParaRPr b="1" sz="2500">
              <a:solidFill>
                <a:schemeClr val="accent3"/>
              </a:solidFill>
            </a:endParaRPr>
          </a:p>
        </p:txBody>
      </p:sp>
      <p:sp>
        <p:nvSpPr>
          <p:cNvPr id="102" name="Google Shape;102;g2ee4092b056_0_10"/>
          <p:cNvSpPr txBox="1"/>
          <p:nvPr/>
        </p:nvSpPr>
        <p:spPr>
          <a:xfrm>
            <a:off x="636475" y="1101750"/>
            <a:ext cx="46290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accent3"/>
                </a:solidFill>
              </a:rPr>
              <a:t>Este é um parágrafo. Sinta-se à vontade para editá-lo da melhor forma, mas lembre-se de respeitar os espaçamentos. Se for necessário, utilize mais de um slide.</a:t>
            </a:r>
            <a:endParaRPr sz="20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/>
          <p:nvPr/>
        </p:nvSpPr>
        <p:spPr>
          <a:xfrm>
            <a:off x="2320950" y="1782550"/>
            <a:ext cx="7550100" cy="3666300"/>
          </a:xfrm>
          <a:prstGeom prst="roundRect">
            <a:avLst>
              <a:gd fmla="val 16667" name="adj"/>
            </a:avLst>
          </a:prstGeom>
          <a:solidFill>
            <a:srgbClr val="123B3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23B34"/>
              </a:solidFill>
            </a:endParaRPr>
          </a:p>
        </p:txBody>
      </p:sp>
      <p:sp>
        <p:nvSpPr>
          <p:cNvPr id="108" name="Google Shape;108;p6"/>
          <p:cNvSpPr txBox="1"/>
          <p:nvPr/>
        </p:nvSpPr>
        <p:spPr>
          <a:xfrm>
            <a:off x="4480800" y="3217500"/>
            <a:ext cx="32304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lt1"/>
                </a:solidFill>
              </a:rPr>
              <a:t>XXXXXXXXXXX</a:t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f1adf7b18f_0_0"/>
          <p:cNvSpPr txBox="1"/>
          <p:nvPr/>
        </p:nvSpPr>
        <p:spPr>
          <a:xfrm>
            <a:off x="473625" y="4195700"/>
            <a:ext cx="4743000" cy="1538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900">
                <a:solidFill>
                  <a:srgbClr val="123B34"/>
                </a:solidFill>
              </a:rPr>
              <a:t>OBRIGADO(A)</a:t>
            </a:r>
            <a:endParaRPr b="1" sz="4900">
              <a:solidFill>
                <a:srgbClr val="123B3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123B34"/>
                </a:solidFill>
              </a:rPr>
              <a:t>Palestrante</a:t>
            </a:r>
            <a:br>
              <a:rPr lang="pt-BR" sz="2100">
                <a:solidFill>
                  <a:srgbClr val="123B34"/>
                </a:solidFill>
              </a:rPr>
            </a:br>
            <a:r>
              <a:rPr lang="pt-BR" sz="2100">
                <a:solidFill>
                  <a:srgbClr val="123B34"/>
                </a:solidFill>
              </a:rPr>
              <a:t>Formação</a:t>
            </a:r>
            <a:endParaRPr sz="2100">
              <a:solidFill>
                <a:srgbClr val="123B3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123B34"/>
                </a:solidFill>
              </a:rPr>
              <a:t>Universidade</a:t>
            </a:r>
            <a:endParaRPr sz="2100">
              <a:solidFill>
                <a:srgbClr val="123B3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2024-07-24T19:13:14Z</dcterms:created>
  <dc:creator>Priscila Aquila Fernandes</dc:creator>
</cp:coreProperties>
</file>