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bae5e60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bae5e60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bae5e60c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bae5e60c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bae5e60c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bae5e60c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bae5e60c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bae5e60c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bae5e60c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bae5e60c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51000" y="3566850"/>
            <a:ext cx="26457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DA4C03"/>
                </a:solidFill>
              </a:rPr>
              <a:t>TÍTULO</a:t>
            </a:r>
            <a:endParaRPr b="1" sz="2500">
              <a:solidFill>
                <a:srgbClr val="DA4C0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DA4C03"/>
                </a:solidFill>
              </a:rPr>
              <a:t>Palestrante</a:t>
            </a:r>
            <a:endParaRPr sz="1500">
              <a:solidFill>
                <a:srgbClr val="DA4C0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DA4C03"/>
                </a:solidFill>
              </a:rPr>
              <a:t>Formação</a:t>
            </a:r>
            <a:endParaRPr sz="1500">
              <a:solidFill>
                <a:srgbClr val="DA4C0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DA4C03"/>
                </a:solidFill>
              </a:rPr>
              <a:t>Universidade</a:t>
            </a:r>
            <a:endParaRPr sz="1500">
              <a:solidFill>
                <a:srgbClr val="DA4C0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4325" y="156875"/>
            <a:ext cx="5895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DA4C03"/>
                </a:solidFill>
              </a:rPr>
              <a:t>Declaração de conflito de interesses</a:t>
            </a:r>
            <a:endParaRPr b="1" sz="2000">
              <a:solidFill>
                <a:srgbClr val="DA4C03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66075" y="4656600"/>
            <a:ext cx="5895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200">
                <a:solidFill>
                  <a:srgbClr val="DA4C03"/>
                </a:solidFill>
              </a:rPr>
              <a:t>*De acordo com a RDC 96/2008 da ANVISA</a:t>
            </a:r>
            <a:endParaRPr i="1" sz="1200">
              <a:solidFill>
                <a:srgbClr val="DA4C0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04325" y="156875"/>
            <a:ext cx="5895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DA4C03"/>
                </a:solidFill>
              </a:rPr>
              <a:t>Sobre o(a) Palestrante</a:t>
            </a:r>
            <a:endParaRPr b="1" sz="2000">
              <a:solidFill>
                <a:srgbClr val="DA4C03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04325" y="745025"/>
            <a:ext cx="39708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DA4C03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 sz="1500">
              <a:solidFill>
                <a:srgbClr val="DA4C0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DA4C0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DA4C03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C03"/>
              </a:buClr>
              <a:buSzPts val="1600"/>
              <a:buChar char="●"/>
            </a:pPr>
            <a:r>
              <a:rPr lang="pt-BR" sz="1600">
                <a:solidFill>
                  <a:srgbClr val="DA4C03"/>
                </a:solidFill>
              </a:rPr>
              <a:t>Informação 1</a:t>
            </a:r>
            <a:endParaRPr sz="1600">
              <a:solidFill>
                <a:srgbClr val="DA4C03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C03"/>
              </a:buClr>
              <a:buSzPts val="1600"/>
              <a:buChar char="●"/>
            </a:pPr>
            <a:r>
              <a:rPr lang="pt-BR" sz="1600">
                <a:solidFill>
                  <a:srgbClr val="DA4C03"/>
                </a:solidFill>
              </a:rPr>
              <a:t>Informação 2</a:t>
            </a:r>
            <a:endParaRPr sz="1600">
              <a:solidFill>
                <a:srgbClr val="DA4C03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C03"/>
              </a:buClr>
              <a:buSzPts val="1600"/>
              <a:buChar char="●"/>
            </a:pPr>
            <a:r>
              <a:rPr lang="pt-BR" sz="1600">
                <a:solidFill>
                  <a:srgbClr val="DA4C03"/>
                </a:solidFill>
              </a:rPr>
              <a:t>Informação 3</a:t>
            </a:r>
            <a:endParaRPr sz="1600">
              <a:solidFill>
                <a:srgbClr val="DA4C0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304325" y="156875"/>
            <a:ext cx="5895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DA4C03"/>
                </a:solidFill>
              </a:rPr>
              <a:t>Insira um título aqui</a:t>
            </a:r>
            <a:endParaRPr b="1" sz="2000">
              <a:solidFill>
                <a:srgbClr val="DA4C03"/>
              </a:solidFill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304325" y="745025"/>
            <a:ext cx="39708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DA4C03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 sz="1700">
              <a:solidFill>
                <a:srgbClr val="DA4C03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900" y="918725"/>
            <a:ext cx="3590975" cy="2010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" name="Google Shape;74;p16"/>
          <p:cNvSpPr txBox="1"/>
          <p:nvPr/>
        </p:nvSpPr>
        <p:spPr>
          <a:xfrm>
            <a:off x="5542875" y="28786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t-BR" sz="1100">
                <a:solidFill>
                  <a:srgbClr val="DA4C03"/>
                </a:solidFill>
              </a:rPr>
              <a:t>*substitua a imagem</a:t>
            </a:r>
            <a:endParaRPr b="1" i="1" sz="1100">
              <a:solidFill>
                <a:srgbClr val="DA4C0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2005500" y="1100700"/>
            <a:ext cx="5133000" cy="2942100"/>
          </a:xfrm>
          <a:prstGeom prst="roundRect">
            <a:avLst>
              <a:gd fmla="val 16667" name="adj"/>
            </a:avLst>
          </a:prstGeom>
          <a:solidFill>
            <a:srgbClr val="DA4C0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A4C03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624500" y="2328300"/>
            <a:ext cx="5895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chemeClr val="lt1"/>
                </a:solidFill>
              </a:rPr>
              <a:t>xxxxxxxxxxxxxxx</a:t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1151000" y="3566850"/>
            <a:ext cx="32979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DA4C03"/>
                </a:solidFill>
              </a:rPr>
              <a:t>OBRIGADO(A)</a:t>
            </a:r>
            <a:endParaRPr b="1" sz="2600">
              <a:solidFill>
                <a:srgbClr val="DA4C0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A4C03"/>
                </a:solidFill>
              </a:rPr>
              <a:t>Palestrante</a:t>
            </a:r>
            <a:endParaRPr>
              <a:solidFill>
                <a:srgbClr val="DA4C0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A4C03"/>
                </a:solidFill>
              </a:rPr>
              <a:t>Formação</a:t>
            </a:r>
            <a:endParaRPr>
              <a:solidFill>
                <a:srgbClr val="DA4C0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A4C03"/>
                </a:solidFill>
              </a:rPr>
              <a:t>Universidade</a:t>
            </a:r>
            <a:endParaRPr>
              <a:solidFill>
                <a:srgbClr val="DA4C0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