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Lexen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exend-regular.fntdata"/><Relationship Id="rId14" Type="http://schemas.openxmlformats.org/officeDocument/2006/relationships/slide" Target="slides/slide9.xml"/><Relationship Id="rId16" Type="http://schemas.openxmlformats.org/officeDocument/2006/relationships/font" Target="fonts/Lexen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a334c053c_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a334c053c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6eb47a4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6eb47a4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e6eb47a48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e6eb47a48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a334c053c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ea334c053c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e6eb47a48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e6eb47a48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ea334c053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ea334c05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6d3f5f2c1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e6d3f5f2c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6d3f5f2c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e6d3f5f2c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93550" y="1054950"/>
            <a:ext cx="53625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5400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TÍTULO </a:t>
            </a:r>
            <a:r>
              <a:rPr b="1" lang="pt-BR" sz="20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TÍTULO TÍTULO TÍTULO TÍTULO TÍTULO TÍTULO TÍTULO TÍTULO TÍTULO TÍTULO TÍTULO TÍTULO TÍTULO TÍTULO TÍTULO</a:t>
            </a:r>
            <a:endParaRPr b="1" sz="20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847450" y="3692950"/>
            <a:ext cx="4113600" cy="8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Nome/Autores </a:t>
            </a:r>
            <a:endParaRPr b="1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Formação</a:t>
            </a:r>
            <a:endParaRPr sz="1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Universidade</a:t>
            </a:r>
            <a:endParaRPr sz="1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70475" y="3542225"/>
            <a:ext cx="3847500" cy="8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Nome/Autores </a:t>
            </a:r>
            <a:endParaRPr b="1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Formação</a:t>
            </a:r>
            <a:endParaRPr sz="1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Universidade</a:t>
            </a:r>
            <a:endParaRPr sz="1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323450" y="1168800"/>
            <a:ext cx="53625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5400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TÍTULO TÍTULO TÍTULO TÍTULO TÍTULO TÍTULO TÍTULO TÍTULO TÍTULO TÍTULO TÍTULO TÍTULO TÍTULO TÍTULO TÍTULO TÍTULO</a:t>
            </a:r>
            <a:endParaRPr b="1" sz="20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4831650" y="4638275"/>
            <a:ext cx="3875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i="1" lang="pt-BR" sz="1200" u="none" cap="none" strike="noStrik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*De acordo com a RDC 96/2008 da ANVISA.</a:t>
            </a:r>
            <a:endParaRPr i="0" sz="1200" u="none" cap="none" strike="noStrike"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439905" y="736800"/>
            <a:ext cx="65559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b="1" lang="pt-BR" sz="20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DECLARAÇÃO DE CONFLITO DE INTERESSES*</a:t>
            </a:r>
            <a:endParaRPr b="1" i="0" sz="2000" u="none" cap="none" strike="noStrike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650275" y="1899100"/>
            <a:ext cx="6711600" cy="24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exend"/>
              <a:buChar char="●"/>
            </a:pPr>
            <a:r>
              <a:rPr lang="pt-BR" sz="1600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Caso não tenha conflitos, por favor, mantenha este slide informando que não há conflitos a declarar.</a:t>
            </a:r>
            <a:endParaRPr sz="1600"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1209750" y="1588325"/>
            <a:ext cx="7196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rPr lang="pt-BR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Este é um parágrafo. Sinta-se à vontade para editá-lo da melhor forma, mas lembre-se de respeitar os espaçamentos. Se for necessário, utilize mais de um slide.</a:t>
            </a:r>
            <a:endParaRPr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820325" y="597700"/>
            <a:ext cx="60789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b="1" lang="pt-BR" sz="2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INSIRA TÍTULO AQUI</a:t>
            </a:r>
            <a:endParaRPr b="1" sz="2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/>
        </p:nvSpPr>
        <p:spPr>
          <a:xfrm>
            <a:off x="447750" y="1588325"/>
            <a:ext cx="71961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rPr lang="pt-BR">
                <a:latin typeface="Lexend"/>
                <a:ea typeface="Lexend"/>
                <a:cs typeface="Lexend"/>
                <a:sym typeface="Lexend"/>
              </a:rPr>
              <a:t>Utilize este slides para utilizar imagens e/ou ilustrar com gráficos, prints, organogramas e outras figuras.</a:t>
            </a:r>
            <a:endParaRPr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80" name="Google Shape;80;p17"/>
          <p:cNvSpPr/>
          <p:nvPr/>
        </p:nvSpPr>
        <p:spPr>
          <a:xfrm>
            <a:off x="439325" y="597700"/>
            <a:ext cx="60789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b="1" lang="pt-BR" sz="2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INSIRA TÍTULO AQUI</a:t>
            </a:r>
            <a:endParaRPr b="1" sz="2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/>
        </p:nvSpPr>
        <p:spPr>
          <a:xfrm>
            <a:off x="1209750" y="1588325"/>
            <a:ext cx="7196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rPr lang="pt-BR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Este é um parágrafo. Sinta-se à vontade para editá-lo da melhor forma, mas lembre-se de respeitar os espaçamentos. Se for necessário, utilize mais de um slide.</a:t>
            </a:r>
            <a:endParaRPr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86" name="Google Shape;86;p18"/>
          <p:cNvSpPr/>
          <p:nvPr/>
        </p:nvSpPr>
        <p:spPr>
          <a:xfrm>
            <a:off x="820325" y="597700"/>
            <a:ext cx="60789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b="1" lang="pt-BR" sz="2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INSIRA TÍTULO AQUI</a:t>
            </a:r>
            <a:endParaRPr b="1" sz="2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/>
        </p:nvSpPr>
        <p:spPr>
          <a:xfrm>
            <a:off x="447750" y="1588325"/>
            <a:ext cx="71961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</a:pPr>
            <a:r>
              <a:rPr lang="pt-BR">
                <a:latin typeface="Lexend"/>
                <a:ea typeface="Lexend"/>
                <a:cs typeface="Lexend"/>
                <a:sym typeface="Lexend"/>
              </a:rPr>
              <a:t>Utilize este slides para utilizar imagens e/ou ilustrar com gráficos, prints, organogramas e outras figuras.</a:t>
            </a:r>
            <a:endParaRPr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2" name="Google Shape;92;p19"/>
          <p:cNvSpPr/>
          <p:nvPr/>
        </p:nvSpPr>
        <p:spPr>
          <a:xfrm>
            <a:off x="439325" y="597700"/>
            <a:ext cx="60789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ontserrat"/>
              <a:buNone/>
            </a:pPr>
            <a:r>
              <a:rPr b="1" lang="pt-BR" sz="2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INSIRA TÍTULO AQUI</a:t>
            </a:r>
            <a:endParaRPr b="1" sz="2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00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/>
        </p:nvSpPr>
        <p:spPr>
          <a:xfrm>
            <a:off x="584775" y="404325"/>
            <a:ext cx="8134500" cy="432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5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“UTILIZE ESTE SLIDE PARA DIVULGAR INFORMAÇÕES OU CITAÇÕES DE DESTAQUE”</a:t>
            </a:r>
            <a:endParaRPr b="1" sz="25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/>
        </p:nvSpPr>
        <p:spPr>
          <a:xfrm>
            <a:off x="286975" y="3840300"/>
            <a:ext cx="4847400" cy="8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Contatos profissionais, E-mail, LinkedIn, Currículo Lattes</a:t>
            </a:r>
            <a:endParaRPr sz="1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Redes Sociais</a:t>
            </a:r>
            <a:endParaRPr sz="12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03" name="Google Shape;103;p21"/>
          <p:cNvSpPr txBox="1"/>
          <p:nvPr/>
        </p:nvSpPr>
        <p:spPr>
          <a:xfrm>
            <a:off x="286975" y="1694225"/>
            <a:ext cx="48474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300">
                <a:solidFill>
                  <a:srgbClr val="434343"/>
                </a:solidFill>
                <a:latin typeface="Lexend"/>
                <a:ea typeface="Lexend"/>
                <a:cs typeface="Lexend"/>
                <a:sym typeface="Lexend"/>
              </a:rPr>
              <a:t>MUITO OBRIGADO!</a:t>
            </a:r>
            <a:endParaRPr b="1" sz="3300">
              <a:solidFill>
                <a:srgbClr val="434343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