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3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vqv8FSXstB8AlBWlKmdpocK9R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672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3301134"/>
            <a:ext cx="9144000" cy="10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1C2D0"/>
              </a:buClr>
              <a:buSzPts val="6000"/>
              <a:buFont typeface="Arial"/>
              <a:buNone/>
            </a:pPr>
            <a:r>
              <a:rPr lang="pt-BR" sz="6000" b="1">
                <a:solidFill>
                  <a:srgbClr val="61C2D0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4579072"/>
            <a:ext cx="9144000" cy="1246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pt-BR" sz="3200" b="1">
                <a:solidFill>
                  <a:schemeClr val="lt1"/>
                </a:solidFill>
              </a:rPr>
              <a:t>Palestrante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 sz="2400">
                <a:solidFill>
                  <a:schemeClr val="lt1"/>
                </a:solidFill>
              </a:rPr>
              <a:t>Formação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 sz="2400">
                <a:solidFill>
                  <a:schemeClr val="lt1"/>
                </a:solidFill>
              </a:rPr>
              <a:t>Universidade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200025" y="49847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B3463"/>
              </a:buClr>
              <a:buSzPts val="2800"/>
              <a:buFont typeface="Arial"/>
              <a:buNone/>
            </a:pPr>
            <a:r>
              <a:rPr lang="pt-BR" sz="2800" b="1">
                <a:solidFill>
                  <a:srgbClr val="1B3463"/>
                </a:solidFill>
                <a:latin typeface="Arial"/>
                <a:ea typeface="Arial"/>
                <a:cs typeface="Arial"/>
                <a:sym typeface="Arial"/>
              </a:rPr>
              <a:t>Declaração de conflito de interesses</a:t>
            </a:r>
            <a:endParaRPr sz="2800">
              <a:solidFill>
                <a:srgbClr val="1B34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>
            <a:spLocks noGrp="1"/>
          </p:cNvSpPr>
          <p:nvPr>
            <p:ph type="title"/>
          </p:nvPr>
        </p:nvSpPr>
        <p:spPr>
          <a:xfrm>
            <a:off x="461817" y="498186"/>
            <a:ext cx="4178011" cy="79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B3463"/>
              </a:buClr>
              <a:buSzPts val="2800"/>
              <a:buFont typeface="Arial"/>
              <a:buNone/>
            </a:pPr>
            <a:r>
              <a:rPr lang="pt-BR" sz="2800" b="1">
                <a:solidFill>
                  <a:srgbClr val="1B3463"/>
                </a:solidFill>
                <a:latin typeface="Arial"/>
                <a:ea typeface="Arial"/>
                <a:cs typeface="Arial"/>
                <a:sym typeface="Arial"/>
              </a:rPr>
              <a:t>Sobre o/a palestrante</a:t>
            </a:r>
            <a:endParaRPr sz="2800">
              <a:solidFill>
                <a:srgbClr val="1B34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3"/>
          <p:cNvPicPr preferRelativeResize="0"/>
          <p:nvPr/>
        </p:nvPicPr>
        <p:blipFill rotWithShape="1">
          <a:blip r:embed="rId4">
            <a:alphaModFix/>
          </a:blip>
          <a:srcRect l="8638" r="51761"/>
          <a:stretch/>
        </p:blipFill>
        <p:spPr>
          <a:xfrm>
            <a:off x="7462982" y="498475"/>
            <a:ext cx="4267201" cy="5167376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561109" y="1314513"/>
            <a:ext cx="514696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rPr lang="pt-BR">
                <a:solidFill>
                  <a:srgbClr val="1B3463"/>
                </a:solidFill>
              </a:rPr>
              <a:t>Este é um parágrafo. Sinta-se à vontade para editá-lo da melhor forma, mas lembre-se de respeitar os espaçamentos. Se for necessário, utilize mais de um slide.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</a:pPr>
            <a:r>
              <a:rPr lang="pt-BR" sz="3600" b="1">
                <a:solidFill>
                  <a:srgbClr val="1B3463"/>
                </a:solidFill>
                <a:latin typeface="Arial"/>
                <a:ea typeface="Arial"/>
                <a:cs typeface="Arial"/>
                <a:sym typeface="Arial"/>
              </a:rPr>
              <a:t>Insira titulo aqui</a:t>
            </a:r>
            <a:endParaRPr sz="3600" b="0" i="0" u="none" strike="noStrike" cap="none">
              <a:solidFill>
                <a:srgbClr val="1B34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rPr lang="pt-BR">
                <a:solidFill>
                  <a:srgbClr val="1B3463"/>
                </a:solidFill>
              </a:rPr>
              <a:t>Este é um parágrafo. Sinta-se à vontade para editá-lo da melhor forma, mas lembre-se de respeitar os espaçamentos. Se for necessário, utilize mais de um slide.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3905250" y="2323812"/>
            <a:ext cx="43815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pt-BR" sz="6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OBRIGADO</a:t>
            </a:r>
            <a:endParaRPr/>
          </a:p>
        </p:txBody>
      </p:sp>
      <p:sp>
        <p:nvSpPr>
          <p:cNvPr id="132" name="Google Shape;132;p8"/>
          <p:cNvSpPr txBox="1"/>
          <p:nvPr/>
        </p:nvSpPr>
        <p:spPr>
          <a:xfrm>
            <a:off x="1524000" y="3820825"/>
            <a:ext cx="9144000" cy="2017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pt-BR" sz="3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Palestrante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Formação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Universidade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Contato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14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Montserrat</vt:lpstr>
      <vt:lpstr>Tema do Office</vt:lpstr>
      <vt:lpstr>TÍTULO</vt:lpstr>
      <vt:lpstr>Declaração de conflito de interesses</vt:lpstr>
      <vt:lpstr>Sobre o/a palestrante</vt:lpstr>
      <vt:lpstr>Insira titulo aqui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Pedro Lenin Conceicao dos Santos</dc:creator>
  <cp:lastModifiedBy>Paula Ramos</cp:lastModifiedBy>
  <cp:revision>1</cp:revision>
  <dcterms:created xsi:type="dcterms:W3CDTF">2024-04-17T14:28:56Z</dcterms:created>
  <dcterms:modified xsi:type="dcterms:W3CDTF">2024-04-29T19:24:20Z</dcterms:modified>
</cp:coreProperties>
</file>