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550" y="388111"/>
            <a:ext cx="81851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9810" y="2935300"/>
            <a:ext cx="52539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TÍTULO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lang="pt-BR" sz="3600" b="1" spc="-5" dirty="0">
                <a:latin typeface="Arial"/>
                <a:cs typeface="Arial"/>
              </a:rPr>
              <a:t>DO TRABALHO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7850" y="4099356"/>
            <a:ext cx="2860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Nome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lang="pt-BR" sz="2400" spc="-55" dirty="0">
                <a:latin typeface="Arial MT"/>
                <a:cs typeface="Arial MT"/>
              </a:rPr>
              <a:t> autor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Título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972311"/>
            <a:ext cx="3197225" cy="0"/>
          </a:xfrm>
          <a:custGeom>
            <a:avLst/>
            <a:gdLst/>
            <a:ahLst/>
            <a:cxnLst/>
            <a:rect l="l" t="t" r="r" b="b"/>
            <a:pathLst>
              <a:path w="3197225">
                <a:moveTo>
                  <a:pt x="0" y="0"/>
                </a:moveTo>
                <a:lnTo>
                  <a:pt x="3197098" y="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3" y="0"/>
            <a:ext cx="9138046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Título</a:t>
            </a:r>
          </a:p>
        </p:txBody>
      </p:sp>
      <p:sp>
        <p:nvSpPr>
          <p:cNvPr id="4" name="object 4"/>
          <p:cNvSpPr/>
          <p:nvPr/>
        </p:nvSpPr>
        <p:spPr>
          <a:xfrm>
            <a:off x="187452" y="972311"/>
            <a:ext cx="3009265" cy="635"/>
          </a:xfrm>
          <a:custGeom>
            <a:avLst/>
            <a:gdLst/>
            <a:ahLst/>
            <a:cxnLst/>
            <a:rect l="l" t="t" r="r" b="b"/>
            <a:pathLst>
              <a:path w="3009265" h="634">
                <a:moveTo>
                  <a:pt x="0" y="635"/>
                </a:moveTo>
                <a:lnTo>
                  <a:pt x="3009265" y="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8873" y="2988055"/>
            <a:ext cx="32861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DF0741"/>
                </a:solidFill>
                <a:latin typeface="Arial"/>
                <a:cs typeface="Arial"/>
              </a:rPr>
              <a:t>OBRIGADO!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Apresentação na tela (16:9)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Arial MT</vt:lpstr>
      <vt:lpstr>Calibri</vt:lpstr>
      <vt:lpstr>Office Theme</vt:lpstr>
      <vt:lpstr>Apresentação do PowerPoint</vt:lpstr>
      <vt:lpstr>Título</vt:lpstr>
      <vt:lpstr>Título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Paula Ramos</cp:lastModifiedBy>
  <cp:revision>1</cp:revision>
  <dcterms:created xsi:type="dcterms:W3CDTF">2024-04-22T12:07:56Z</dcterms:created>
  <dcterms:modified xsi:type="dcterms:W3CDTF">2024-04-22T12:08:32Z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2024-04-22T00:00:00Z</vt:filetime>
  </property>
  <property fmtid="{D5CDD505-2E9C-101B-9397-08002B2CF9AE}" pid="5" name="Producer">
    <vt:lpwstr>3-Heights™ PDF Optimization Shell 6.3.1.5 (http://www.pdf-tools.com)</vt:lpwstr>
  </property>
</Properties>
</file>