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747775"/>
          </p15:clr>
        </p15:guide>
        <p15:guide id="2" pos="10205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2" autoAdjust="0"/>
  </p:normalViewPr>
  <p:slideViewPr>
    <p:cSldViewPr snapToGrid="0">
      <p:cViewPr>
        <p:scale>
          <a:sx n="10" d="100"/>
          <a:sy n="10" d="100"/>
        </p:scale>
        <p:origin x="2436" y="138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f3b97598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f3b97598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104425" y="18065149"/>
            <a:ext cx="30190439" cy="70703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30019861" y="39166705"/>
            <a:ext cx="1944170" cy="3305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0019861" y="39166705"/>
            <a:ext cx="1944170" cy="3305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04425" y="3737798"/>
            <a:ext cx="30190439" cy="4810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104425" y="9679723"/>
            <a:ext cx="30190439" cy="286945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0019861" y="39166705"/>
            <a:ext cx="1944170" cy="3305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104425" y="3737798"/>
            <a:ext cx="30190439" cy="4810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104424" y="9679723"/>
            <a:ext cx="14172563" cy="286945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7122301" y="9679723"/>
            <a:ext cx="14172563" cy="286945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0019861" y="39166705"/>
            <a:ext cx="1944170" cy="3305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104425" y="3737798"/>
            <a:ext cx="30190439" cy="4810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0019861" y="39166705"/>
            <a:ext cx="1944170" cy="3305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104424" y="4666526"/>
            <a:ext cx="9949388" cy="63471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104424" y="11671354"/>
            <a:ext cx="9949388" cy="267040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0019861" y="39166705"/>
            <a:ext cx="1944170" cy="3305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737068" y="3780843"/>
            <a:ext cx="22562575" cy="34358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0019861" y="39166705"/>
            <a:ext cx="1944170" cy="3305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199644" y="-1050"/>
            <a:ext cx="16199644" cy="432006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408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940727" y="10357528"/>
            <a:ext cx="14333071" cy="124499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940727" y="23543235"/>
            <a:ext cx="14333071" cy="103736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7501781" y="6081560"/>
            <a:ext cx="13595371" cy="31035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0019861" y="39166705"/>
            <a:ext cx="1944170" cy="3305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104425" y="35532913"/>
            <a:ext cx="21255123" cy="5082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0019861" y="39166705"/>
            <a:ext cx="1944170" cy="3305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104425" y="9290426"/>
            <a:ext cx="30190439" cy="164915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104425" y="26475771"/>
            <a:ext cx="30190439" cy="109255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0019861" y="39166705"/>
            <a:ext cx="1944170" cy="3305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425" y="3737798"/>
            <a:ext cx="30190439" cy="481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425" y="9679723"/>
            <a:ext cx="30190439" cy="28694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0019861" y="39166705"/>
            <a:ext cx="1944170" cy="330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Personalizar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Ramos</dc:creator>
  <cp:lastModifiedBy>Paula Ramos</cp:lastModifiedBy>
  <cp:revision>2</cp:revision>
  <dcterms:modified xsi:type="dcterms:W3CDTF">2024-04-22T12:00:06Z</dcterms:modified>
</cp:coreProperties>
</file>