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</p:sldIdLst>
  <p:sldSz cx="18288000" cy="10287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bold r:id="rId20"/>
      <p:italic r:id="rId21"/>
      <p:boldItalic r:id="rId22"/>
    </p:embeddedFont>
    <p:embeddedFont>
      <p:font typeface="Montserrat SemiBold" panose="00000700000000000000" pitchFamily="2" charset="0"/>
      <p:regular r:id="rId23"/>
      <p:bold r:id="rId24"/>
      <p:italic r:id="rId25"/>
      <p:boldItalic r:id="rId26"/>
    </p:embeddedFont>
    <p:embeddedFont>
      <p:font typeface="Nunito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Vw80Gr/4RB1EkSko1b4vUugrE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43" d="100"/>
          <a:sy n="43" d="100"/>
        </p:scale>
        <p:origin x="852" y="6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799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5CA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/>
        </p:nvSpPr>
        <p:spPr>
          <a:xfrm>
            <a:off x="4201575" y="4530900"/>
            <a:ext cx="111126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Espaço para gráficos</a:t>
            </a:r>
            <a:endParaRPr sz="69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 l="-7932" t="-24419" r="-5228" b="-13701"/>
          <a:stretch/>
        </p:blipFill>
        <p:spPr>
          <a:xfrm>
            <a:off x="15977250" y="179700"/>
            <a:ext cx="1941601" cy="15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/>
        </p:nvSpPr>
        <p:spPr>
          <a:xfrm>
            <a:off x="3350" y="2406450"/>
            <a:ext cx="18288000" cy="2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O conteúdo é de responsabilidade do autor </a:t>
            </a:r>
            <a:endParaRPr sz="28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e não expressa a opinião do Federação Brasileira das Associações </a:t>
            </a:r>
            <a:endParaRPr sz="28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8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de Ginecologia e Obstetrícia - FEBRASGO.</a:t>
            </a:r>
            <a:endParaRPr sz="18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3879850" y="6098350"/>
            <a:ext cx="10605900" cy="23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100" b="0" i="0" u="none" strike="noStrike" cap="none">
                <a:solidFill>
                  <a:srgbClr val="143362"/>
                </a:solidFill>
                <a:latin typeface="Nunito Medium"/>
                <a:ea typeface="Nunito Medium"/>
                <a:cs typeface="Nunito Medium"/>
                <a:sym typeface="Nunito Medium"/>
              </a:rPr>
              <a:t>[este texto deve ser usado se aplicável:]</a:t>
            </a:r>
            <a:endParaRPr sz="1100" b="0" i="0" u="none" strike="noStrike" cap="none">
              <a:solidFill>
                <a:srgbClr val="143362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100" b="0" i="1" u="none" strike="noStrike" cap="none">
                <a:solidFill>
                  <a:srgbClr val="143362"/>
                </a:solidFill>
                <a:latin typeface="Nunito Medium"/>
                <a:ea typeface="Nunito Medium"/>
                <a:cs typeface="Nunito Medium"/>
                <a:sym typeface="Nunito Medium"/>
              </a:rPr>
              <a:t>Material de distribuição exclusiva para profissionais qualificados para prescrever ou dispensar medicamentos. Proibida a reprodução ou compartilhamento desse conteúdo com terceiros.</a:t>
            </a:r>
            <a:endParaRPr sz="1100" b="0" i="0" u="none" strike="noStrike" cap="none">
              <a:solidFill>
                <a:srgbClr val="143362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14336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3">
            <a:alphaModFix/>
          </a:blip>
          <a:srcRect l="-16103" b="-17938"/>
          <a:stretch/>
        </p:blipFill>
        <p:spPr>
          <a:xfrm>
            <a:off x="15892100" y="8617700"/>
            <a:ext cx="1992174" cy="15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/>
        </p:nvSpPr>
        <p:spPr>
          <a:xfrm>
            <a:off x="-1532850" y="712325"/>
            <a:ext cx="182880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pt-BR" sz="90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Obrigado(a)!</a:t>
            </a:r>
            <a:endParaRPr sz="90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-1532850" y="2680175"/>
            <a:ext cx="182880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3300" b="0" i="0" u="none" strike="noStrike" cap="none">
                <a:solidFill>
                  <a:srgbClr val="143362"/>
                </a:solidFill>
                <a:latin typeface="Montserrat"/>
                <a:ea typeface="Montserrat"/>
                <a:cs typeface="Montserrat"/>
                <a:sym typeface="Montserrat"/>
              </a:rPr>
              <a:t>(e-mail do autor | opcional)</a:t>
            </a:r>
            <a:endParaRPr sz="3300" b="0" i="0" u="none" strike="noStrike" cap="none">
              <a:solidFill>
                <a:srgbClr val="1433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14"/>
          <p:cNvPicPr preferRelativeResize="0"/>
          <p:nvPr/>
        </p:nvPicPr>
        <p:blipFill rotWithShape="1">
          <a:blip r:embed="rId4">
            <a:alphaModFix/>
          </a:blip>
          <a:srcRect l="-3680" b="-17938"/>
          <a:stretch/>
        </p:blipFill>
        <p:spPr>
          <a:xfrm>
            <a:off x="3155125" y="3563575"/>
            <a:ext cx="5106873" cy="441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1446549" y="3849675"/>
            <a:ext cx="9570855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 dirty="0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Título do trabalho</a:t>
            </a:r>
            <a:endParaRPr sz="6900" b="1" i="0" u="none" strike="noStrike" cap="none" dirty="0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1548600" y="8172550"/>
            <a:ext cx="65952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2700" b="0" i="0" u="none" strike="noStrike" cap="none">
                <a:solidFill>
                  <a:srgbClr val="1433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Nome Sobrenome</a:t>
            </a:r>
            <a:endParaRPr sz="2700" b="0" i="0" u="none" strike="noStrike" cap="none">
              <a:solidFill>
                <a:srgbClr val="1433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2700" b="0" i="0" u="none" strike="noStrike" cap="none">
                <a:solidFill>
                  <a:srgbClr val="1433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CRM | UF</a:t>
            </a:r>
            <a:endParaRPr sz="2700" b="0" i="0" u="none" strike="noStrike" cap="none">
              <a:solidFill>
                <a:srgbClr val="1433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l="-16103" b="-17938"/>
          <a:stretch/>
        </p:blipFill>
        <p:spPr>
          <a:xfrm>
            <a:off x="15892100" y="8617700"/>
            <a:ext cx="1992174" cy="15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/>
        </p:nvSpPr>
        <p:spPr>
          <a:xfrm>
            <a:off x="9144000" y="2691750"/>
            <a:ext cx="79713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Título do slide</a:t>
            </a:r>
            <a:endParaRPr sz="69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9246050" y="4101525"/>
            <a:ext cx="6543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o espaço reservado para o conteúdo de texto da aula.</a:t>
            </a: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Certifique-se de que os textos não estejam colados às margens, sempre respeitando os limites e não sobrepondo as imagens.</a:t>
            </a:r>
            <a:endParaRPr sz="26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127725" y="1114300"/>
            <a:ext cx="5873400" cy="7686000"/>
          </a:xfrm>
          <a:prstGeom prst="roundRect">
            <a:avLst>
              <a:gd name="adj" fmla="val 0"/>
            </a:avLst>
          </a:prstGeom>
          <a:solidFill>
            <a:srgbClr val="01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1127725" y="4530900"/>
            <a:ext cx="58734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Espaço para imagem</a:t>
            </a:r>
            <a:endParaRPr sz="18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4">
            <a:alphaModFix/>
          </a:blip>
          <a:srcRect l="-16103" b="-17938"/>
          <a:stretch/>
        </p:blipFill>
        <p:spPr>
          <a:xfrm>
            <a:off x="15892100" y="8617700"/>
            <a:ext cx="1992174" cy="15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/>
          <p:nvPr/>
        </p:nvSpPr>
        <p:spPr>
          <a:xfrm>
            <a:off x="0" y="0"/>
            <a:ext cx="9481500" cy="10287000"/>
          </a:xfrm>
          <a:prstGeom prst="rect">
            <a:avLst/>
          </a:prstGeom>
          <a:solidFill>
            <a:srgbClr val="01A5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1172700" y="3029813"/>
            <a:ext cx="79713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 do slide</a:t>
            </a:r>
            <a:endParaRPr sz="69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1274750" y="4439588"/>
            <a:ext cx="6543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o espaço reservado para o conteúdo de texto da aula.</a:t>
            </a:r>
            <a:endParaRPr sz="23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Certifique-se de que os textos não estejam colados às margens, sempre respeitando os limites e não sobrepondo as imagens.</a:t>
            </a:r>
            <a:endParaRPr sz="2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10673700" y="3574563"/>
            <a:ext cx="6543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o espaço reservado para o conteúdo de texto da aula.</a:t>
            </a: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Certifique-se de que os textos não estejam colados às margens, sempre respeitando os limites e não sobrepondo as imagens.</a:t>
            </a:r>
            <a:endParaRPr sz="26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 l="-16103" b="-17938"/>
          <a:stretch/>
        </p:blipFill>
        <p:spPr>
          <a:xfrm>
            <a:off x="15892100" y="8617700"/>
            <a:ext cx="1992174" cy="15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/>
          <p:nvPr/>
        </p:nvSpPr>
        <p:spPr>
          <a:xfrm>
            <a:off x="9988300" y="0"/>
            <a:ext cx="8299800" cy="5143500"/>
          </a:xfrm>
          <a:prstGeom prst="rect">
            <a:avLst/>
          </a:prstGeom>
          <a:solidFill>
            <a:srgbClr val="01A5C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1271525" y="4578313"/>
            <a:ext cx="79713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Título do slide</a:t>
            </a:r>
            <a:endParaRPr sz="69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373575" y="5988088"/>
            <a:ext cx="6543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o espaço reservado para o conteúdo de texto da aula.</a:t>
            </a: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Certifique-se de que os textos não estejam colados às margens, sempre respeitando os limites e não sobrepondo as imagens.</a:t>
            </a:r>
            <a:endParaRPr sz="26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11364400" y="2363100"/>
            <a:ext cx="58734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Espaço para imagem</a:t>
            </a:r>
            <a:endParaRPr sz="18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9988300" y="5143500"/>
            <a:ext cx="8299800" cy="5143500"/>
          </a:xfrm>
          <a:prstGeom prst="rect">
            <a:avLst/>
          </a:prstGeom>
          <a:solidFill>
            <a:srgbClr val="01A5C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11201500" y="7447800"/>
            <a:ext cx="587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Espaço para imagem</a:t>
            </a:r>
            <a:endParaRPr sz="18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 l="-7932" t="-24419" r="-5228" b="-13701"/>
          <a:stretch/>
        </p:blipFill>
        <p:spPr>
          <a:xfrm>
            <a:off x="240175" y="162675"/>
            <a:ext cx="1941601" cy="15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/>
        </p:nvSpPr>
        <p:spPr>
          <a:xfrm>
            <a:off x="820450" y="3918300"/>
            <a:ext cx="3831300" cy="22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Título </a:t>
            </a:r>
            <a:endParaRPr sz="69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do slide</a:t>
            </a:r>
            <a:endParaRPr sz="69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12149250" y="3373200"/>
            <a:ext cx="5508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o espaço reservado para o conteúdo de texto da aula.</a:t>
            </a: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Certifique-se de que os textos não estejam colados às margens, sempre respeitando os limites e não sobrepondo as imagens.</a:t>
            </a:r>
            <a:endParaRPr sz="26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5423750" y="1198200"/>
            <a:ext cx="5873400" cy="7635600"/>
          </a:xfrm>
          <a:prstGeom prst="roundRect">
            <a:avLst>
              <a:gd name="adj" fmla="val 0"/>
            </a:avLst>
          </a:prstGeom>
          <a:solidFill>
            <a:srgbClr val="01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 txBox="1"/>
          <p:nvPr/>
        </p:nvSpPr>
        <p:spPr>
          <a:xfrm>
            <a:off x="5423750" y="4666800"/>
            <a:ext cx="58734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Espaço para imagem</a:t>
            </a:r>
            <a:endParaRPr sz="18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4">
            <a:alphaModFix/>
          </a:blip>
          <a:srcRect l="-16103" b="-17938"/>
          <a:stretch/>
        </p:blipFill>
        <p:spPr>
          <a:xfrm>
            <a:off x="15892100" y="8617700"/>
            <a:ext cx="1992174" cy="15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/>
        </p:nvSpPr>
        <p:spPr>
          <a:xfrm>
            <a:off x="5957550" y="3121413"/>
            <a:ext cx="67326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Título do slide</a:t>
            </a:r>
            <a:endParaRPr sz="69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4435350" y="4531188"/>
            <a:ext cx="9417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o espaço reservado para o conteúdo de texto da aula.</a:t>
            </a: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14336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Certifique-se de que os textos não estejam colados às margens, sempre respeitando os limites e não sobrepondo as imagens.</a:t>
            </a:r>
            <a:endParaRPr sz="2600" b="0" i="0" u="none" strike="noStrike" cap="none">
              <a:solidFill>
                <a:srgbClr val="14336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4">
            <a:alphaModFix/>
          </a:blip>
          <a:srcRect l="-16103" b="-17938"/>
          <a:stretch/>
        </p:blipFill>
        <p:spPr>
          <a:xfrm>
            <a:off x="15892100" y="8617700"/>
            <a:ext cx="1992174" cy="15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/>
        </p:nvSpPr>
        <p:spPr>
          <a:xfrm>
            <a:off x="5957550" y="3121413"/>
            <a:ext cx="67326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 do slide</a:t>
            </a:r>
            <a:endParaRPr sz="69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4435350" y="4531188"/>
            <a:ext cx="9417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o espaço reservado para o conteúdo de texto da aula.</a:t>
            </a:r>
            <a:endParaRPr sz="23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Certifique-se de que os textos não estejam colados às margens, sempre respeitando os limites e não sobrepondo</a:t>
            </a:r>
            <a:endParaRPr sz="23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as imagens.</a:t>
            </a:r>
            <a:endParaRPr sz="2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4">
            <a:alphaModFix/>
          </a:blip>
          <a:srcRect l="-7932" t="-24419" r="-5228" b="-13701"/>
          <a:stretch/>
        </p:blipFill>
        <p:spPr>
          <a:xfrm>
            <a:off x="15977250" y="179700"/>
            <a:ext cx="1941601" cy="15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/>
        </p:nvSpPr>
        <p:spPr>
          <a:xfrm>
            <a:off x="4201575" y="4530900"/>
            <a:ext cx="111126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rgbClr val="01A5CA"/>
                </a:solidFill>
                <a:latin typeface="Montserrat"/>
                <a:ea typeface="Montserrat"/>
                <a:cs typeface="Montserrat"/>
                <a:sym typeface="Montserrat"/>
              </a:rPr>
              <a:t>Espaço para gráficos</a:t>
            </a:r>
            <a:endParaRPr sz="6900" b="1" i="0" u="none" strike="noStrike" cap="none">
              <a:solidFill>
                <a:srgbClr val="01A5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l="-16103" b="-17938"/>
          <a:stretch/>
        </p:blipFill>
        <p:spPr>
          <a:xfrm>
            <a:off x="15892100" y="8617700"/>
            <a:ext cx="1992174" cy="15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350</Words>
  <Application>Microsoft Office PowerPoint</Application>
  <PresentationFormat>Personalizar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Montserrat Medium</vt:lpstr>
      <vt:lpstr>Montserrat</vt:lpstr>
      <vt:lpstr>Nunito Medium</vt:lpstr>
      <vt:lpstr>Arial</vt:lpstr>
      <vt:lpstr>Montserrat SemiBold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Marketing - Adriana</dc:creator>
  <cp:lastModifiedBy>Isadora Esperandio</cp:lastModifiedBy>
  <cp:revision>2</cp:revision>
  <dcterms:modified xsi:type="dcterms:W3CDTF">2024-04-09T20:44:17Z</dcterms:modified>
</cp:coreProperties>
</file>