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Lst>
  <p:sldSz cy="13716000" cx="24384000"/>
  <p:notesSz cx="6858000" cy="9144000"/>
  <p:embeddedFontLst>
    <p:embeddedFont>
      <p:font typeface="Montserrat Medium"/>
      <p:regular r:id="rId8"/>
      <p:bold r:id="rId9"/>
      <p:italic r:id="rId10"/>
      <p:boldItalic r:id="rId11"/>
    </p:embeddedFont>
    <p:embeddedFont>
      <p:font typeface="Helvetica Neue"/>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g6F5uQGhJUeeR4KojXyverSQEf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MontserratMedium-boldItalic.fntdata"/><Relationship Id="rId10" Type="http://schemas.openxmlformats.org/officeDocument/2006/relationships/font" Target="fonts/MontserratMedium-italic.fntdata"/><Relationship Id="rId13" Type="http://schemas.openxmlformats.org/officeDocument/2006/relationships/font" Target="fonts/HelveticaNeue-bold.fntdata"/><Relationship Id="rId12" Type="http://schemas.openxmlformats.org/officeDocument/2006/relationships/font" Target="fonts/HelveticaNeue-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MontserratMedium-bold.fntdata"/><Relationship Id="rId15" Type="http://schemas.openxmlformats.org/officeDocument/2006/relationships/font" Target="fonts/HelveticaNeue-boldItalic.fntdata"/><Relationship Id="rId14" Type="http://schemas.openxmlformats.org/officeDocument/2006/relationships/font" Target="fonts/HelveticaNeue-italic.fntdata"/><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font" Target="fonts/MontserratMedium-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 name="Google Shape;8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type="title">
  <p:cSld name="TITLE">
    <p:spTree>
      <p:nvGrpSpPr>
        <p:cNvPr id="9" name="Shape 9"/>
        <p:cNvGrpSpPr/>
        <p:nvPr/>
      </p:nvGrpSpPr>
      <p:grpSpPr>
        <a:xfrm>
          <a:off x="0" y="0"/>
          <a:ext cx="0" cy="0"/>
          <a:chOff x="0" y="0"/>
          <a:chExt cx="0" cy="0"/>
        </a:xfrm>
      </p:grpSpPr>
      <p:sp>
        <p:nvSpPr>
          <p:cNvPr id="10" name="Google Shape;10;p5"/>
          <p:cNvSpPr txBox="1"/>
          <p:nvPr>
            <p:ph idx="1" type="body"/>
          </p:nvPr>
        </p:nvSpPr>
        <p:spPr>
          <a:xfrm>
            <a:off x="1201340" y="11859862"/>
            <a:ext cx="21971003"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1" name="Google Shape;11;p5"/>
          <p:cNvSpPr txBox="1"/>
          <p:nvPr>
            <p:ph type="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2" name="Google Shape;12;p5"/>
          <p:cNvSpPr txBox="1"/>
          <p:nvPr>
            <p:ph idx="2" type="body"/>
          </p:nvPr>
        </p:nvSpPr>
        <p:spPr>
          <a:xfrm>
            <a:off x="1201342" y="7223190"/>
            <a:ext cx="21971001" cy="1905001"/>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3" name="Google Shape;13;p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claração">
  <p:cSld name="Declaração">
    <p:spTree>
      <p:nvGrpSpPr>
        <p:cNvPr id="51" name="Shape 51"/>
        <p:cNvGrpSpPr/>
        <p:nvPr/>
      </p:nvGrpSpPr>
      <p:grpSpPr>
        <a:xfrm>
          <a:off x="0" y="0"/>
          <a:ext cx="0" cy="0"/>
          <a:chOff x="0" y="0"/>
          <a:chExt cx="0" cy="0"/>
        </a:xfrm>
      </p:grpSpPr>
      <p:sp>
        <p:nvSpPr>
          <p:cNvPr id="52" name="Google Shape;52;p14"/>
          <p:cNvSpPr txBox="1"/>
          <p:nvPr>
            <p:ph idx="1" type="body"/>
          </p:nvPr>
        </p:nvSpPr>
        <p:spPr>
          <a:xfrm>
            <a:off x="1206500" y="4920843"/>
            <a:ext cx="21971000" cy="3874314"/>
          </a:xfrm>
          <a:prstGeom prst="rect">
            <a:avLst/>
          </a:prstGeom>
          <a:noFill/>
          <a:ln>
            <a:noFill/>
          </a:ln>
        </p:spPr>
        <p:txBody>
          <a:bodyPr anchorCtr="0" anchor="ctr"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indent="-228600" lvl="1" marL="9144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indent="-228600" lvl="2" marL="1371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indent="-228600" lvl="3" marL="18288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indent="-228600" lvl="4" marL="22860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3" name="Google Shape;53;p1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ato Principal">
  <p:cSld name="Fato Principal">
    <p:spTree>
      <p:nvGrpSpPr>
        <p:cNvPr id="54" name="Shape 54"/>
        <p:cNvGrpSpPr/>
        <p:nvPr/>
      </p:nvGrpSpPr>
      <p:grpSpPr>
        <a:xfrm>
          <a:off x="0" y="0"/>
          <a:ext cx="0" cy="0"/>
          <a:chOff x="0" y="0"/>
          <a:chExt cx="0" cy="0"/>
        </a:xfrm>
      </p:grpSpPr>
      <p:sp>
        <p:nvSpPr>
          <p:cNvPr id="55" name="Google Shape;55;p15"/>
          <p:cNvSpPr txBox="1"/>
          <p:nvPr>
            <p:ph idx="1" type="body"/>
          </p:nvPr>
        </p:nvSpPr>
        <p:spPr>
          <a:xfrm>
            <a:off x="1206500" y="1075927"/>
            <a:ext cx="21971000" cy="7241584"/>
          </a:xfrm>
          <a:prstGeom prst="rect">
            <a:avLst/>
          </a:prstGeom>
          <a:noFill/>
          <a:ln>
            <a:noFill/>
          </a:ln>
        </p:spPr>
        <p:txBody>
          <a:bodyPr anchorCtr="0" anchor="b"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25000"/>
              <a:buFont typeface="Helvetica Neue"/>
              <a:buNone/>
              <a:defRPr b="1" sz="25000"/>
            </a:lvl1pPr>
            <a:lvl2pPr indent="-228600" lvl="1" marL="914400" algn="ctr">
              <a:lnSpc>
                <a:spcPct val="80000"/>
              </a:lnSpc>
              <a:spcBef>
                <a:spcPts val="0"/>
              </a:spcBef>
              <a:spcAft>
                <a:spcPts val="0"/>
              </a:spcAft>
              <a:buClr>
                <a:srgbClr val="000000"/>
              </a:buClr>
              <a:buSzPts val="25000"/>
              <a:buFont typeface="Helvetica Neue"/>
              <a:buNone/>
              <a:defRPr b="1" sz="25000"/>
            </a:lvl2pPr>
            <a:lvl3pPr indent="-228600" lvl="2" marL="1371600" algn="ctr">
              <a:lnSpc>
                <a:spcPct val="80000"/>
              </a:lnSpc>
              <a:spcBef>
                <a:spcPts val="0"/>
              </a:spcBef>
              <a:spcAft>
                <a:spcPts val="0"/>
              </a:spcAft>
              <a:buClr>
                <a:srgbClr val="000000"/>
              </a:buClr>
              <a:buSzPts val="25000"/>
              <a:buFont typeface="Helvetica Neue"/>
              <a:buNone/>
              <a:defRPr b="1" sz="25000"/>
            </a:lvl3pPr>
            <a:lvl4pPr indent="-228600" lvl="3" marL="1828800" algn="ctr">
              <a:lnSpc>
                <a:spcPct val="80000"/>
              </a:lnSpc>
              <a:spcBef>
                <a:spcPts val="0"/>
              </a:spcBef>
              <a:spcAft>
                <a:spcPts val="0"/>
              </a:spcAft>
              <a:buClr>
                <a:srgbClr val="000000"/>
              </a:buClr>
              <a:buSzPts val="25000"/>
              <a:buFont typeface="Helvetica Neue"/>
              <a:buNone/>
              <a:defRPr b="1" sz="25000"/>
            </a:lvl4pPr>
            <a:lvl5pPr indent="-228600" lvl="4" marL="2286000" algn="ctr">
              <a:lnSpc>
                <a:spcPct val="80000"/>
              </a:lnSpc>
              <a:spcBef>
                <a:spcPts val="0"/>
              </a:spcBef>
              <a:spcAft>
                <a:spcPts val="0"/>
              </a:spcAft>
              <a:buClr>
                <a:srgbClr val="000000"/>
              </a:buClr>
              <a:buSzPts val="25000"/>
              <a:buFont typeface="Helvetica Neue"/>
              <a:buNone/>
              <a:defRPr b="1" sz="250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6" name="Google Shape;56;p15"/>
          <p:cNvSpPr txBox="1"/>
          <p:nvPr>
            <p:ph idx="2" type="body"/>
          </p:nvPr>
        </p:nvSpPr>
        <p:spPr>
          <a:xfrm>
            <a:off x="1206500" y="8262180"/>
            <a:ext cx="21971000" cy="934780"/>
          </a:xfrm>
          <a:prstGeom prst="rect">
            <a:avLst/>
          </a:prstGeom>
          <a:noFill/>
          <a:ln>
            <a:noFill/>
          </a:ln>
        </p:spPr>
        <p:txBody>
          <a:bodyPr anchorCtr="0" anchor="t" bIns="45700" lIns="45700" spcFirstLastPara="1" rIns="45700" wrap="square" tIns="45700">
            <a:normAutofit/>
          </a:bodyPr>
          <a:lstStyle>
            <a:lvl1pPr indent="-228600" lvl="0" marL="457200" algn="ctr">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7" name="Google Shape;57;p1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ção">
  <p:cSld name="Citação">
    <p:spTree>
      <p:nvGrpSpPr>
        <p:cNvPr id="58" name="Shape 58"/>
        <p:cNvGrpSpPr/>
        <p:nvPr/>
      </p:nvGrpSpPr>
      <p:grpSpPr>
        <a:xfrm>
          <a:off x="0" y="0"/>
          <a:ext cx="0" cy="0"/>
          <a:chOff x="0" y="0"/>
          <a:chExt cx="0" cy="0"/>
        </a:xfrm>
      </p:grpSpPr>
      <p:sp>
        <p:nvSpPr>
          <p:cNvPr id="59" name="Google Shape;59;p16"/>
          <p:cNvSpPr txBox="1"/>
          <p:nvPr>
            <p:ph idx="1" type="body"/>
          </p:nvPr>
        </p:nvSpPr>
        <p:spPr>
          <a:xfrm>
            <a:off x="2430025" y="10675453"/>
            <a:ext cx="20200052"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0" name="Google Shape;60;p16"/>
          <p:cNvSpPr txBox="1"/>
          <p:nvPr>
            <p:ph idx="2" type="body"/>
          </p:nvPr>
        </p:nvSpPr>
        <p:spPr>
          <a:xfrm>
            <a:off x="1753923" y="4939860"/>
            <a:ext cx="20876154" cy="3836280"/>
          </a:xfrm>
          <a:prstGeom prst="rect">
            <a:avLst/>
          </a:prstGeom>
          <a:noFill/>
          <a:ln>
            <a:noFill/>
          </a:ln>
        </p:spPr>
        <p:txBody>
          <a:bodyPr anchorCtr="0" anchor="t" bIns="50800" lIns="50800" spcFirstLastPara="1" rIns="50800" wrap="square" tIns="50800">
            <a:normAutofit/>
          </a:bodyPr>
          <a:lstStyle>
            <a:lvl1pPr indent="-228600" lvl="0" marL="4572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indent="-228600" lvl="1" marL="9144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indent="-228600" lvl="2" marL="1371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indent="-228600" lvl="3" marL="18288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indent="-228600" lvl="4" marL="22860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1" name="Google Shape;61;p1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ês Fotos">
  <p:cSld name="Três Fotos">
    <p:spTree>
      <p:nvGrpSpPr>
        <p:cNvPr id="62" name="Shape 62"/>
        <p:cNvGrpSpPr/>
        <p:nvPr/>
      </p:nvGrpSpPr>
      <p:grpSpPr>
        <a:xfrm>
          <a:off x="0" y="0"/>
          <a:ext cx="0" cy="0"/>
          <a:chOff x="0" y="0"/>
          <a:chExt cx="0" cy="0"/>
        </a:xfrm>
      </p:grpSpPr>
      <p:sp>
        <p:nvSpPr>
          <p:cNvPr id="63" name="Google Shape;63;p17"/>
          <p:cNvSpPr/>
          <p:nvPr>
            <p:ph idx="2" type="pic"/>
          </p:nvPr>
        </p:nvSpPr>
        <p:spPr>
          <a:xfrm>
            <a:off x="15760700" y="1016000"/>
            <a:ext cx="7439099" cy="5949678"/>
          </a:xfrm>
          <a:prstGeom prst="rect">
            <a:avLst/>
          </a:prstGeom>
          <a:noFill/>
          <a:ln>
            <a:noFill/>
          </a:ln>
        </p:spPr>
      </p:sp>
      <p:sp>
        <p:nvSpPr>
          <p:cNvPr id="64" name="Google Shape;64;p17"/>
          <p:cNvSpPr/>
          <p:nvPr>
            <p:ph idx="3" type="pic"/>
          </p:nvPr>
        </p:nvSpPr>
        <p:spPr>
          <a:xfrm>
            <a:off x="13500100" y="3978275"/>
            <a:ext cx="10439400" cy="12150181"/>
          </a:xfrm>
          <a:prstGeom prst="rect">
            <a:avLst/>
          </a:prstGeom>
          <a:noFill/>
          <a:ln>
            <a:noFill/>
          </a:ln>
        </p:spPr>
      </p:sp>
      <p:sp>
        <p:nvSpPr>
          <p:cNvPr id="65" name="Google Shape;65;p17"/>
          <p:cNvSpPr/>
          <p:nvPr>
            <p:ph idx="4" type="pic"/>
          </p:nvPr>
        </p:nvSpPr>
        <p:spPr>
          <a:xfrm>
            <a:off x="-139700" y="495300"/>
            <a:ext cx="16611600" cy="12458700"/>
          </a:xfrm>
          <a:prstGeom prst="rect">
            <a:avLst/>
          </a:prstGeom>
          <a:noFill/>
          <a:ln>
            <a:noFill/>
          </a:ln>
        </p:spPr>
      </p:sp>
      <p:sp>
        <p:nvSpPr>
          <p:cNvPr id="66" name="Google Shape;66;p17"/>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p:cSld name="Foto">
    <p:spTree>
      <p:nvGrpSpPr>
        <p:cNvPr id="67" name="Shape 67"/>
        <p:cNvGrpSpPr/>
        <p:nvPr/>
      </p:nvGrpSpPr>
      <p:grpSpPr>
        <a:xfrm>
          <a:off x="0" y="0"/>
          <a:ext cx="0" cy="0"/>
          <a:chOff x="0" y="0"/>
          <a:chExt cx="0" cy="0"/>
        </a:xfrm>
      </p:grpSpPr>
      <p:sp>
        <p:nvSpPr>
          <p:cNvPr id="68" name="Google Shape;68;p18"/>
          <p:cNvSpPr/>
          <p:nvPr>
            <p:ph idx="2" type="pic"/>
          </p:nvPr>
        </p:nvSpPr>
        <p:spPr>
          <a:xfrm>
            <a:off x="-1333500" y="-5524500"/>
            <a:ext cx="27051000" cy="21640800"/>
          </a:xfrm>
          <a:prstGeom prst="rect">
            <a:avLst/>
          </a:prstGeom>
          <a:noFill/>
          <a:ln>
            <a:noFill/>
          </a:ln>
        </p:spPr>
      </p:sp>
      <p:sp>
        <p:nvSpPr>
          <p:cNvPr id="69" name="Google Shape;69;p1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en-US"/>
              <a:t>‹#›</a:t>
            </a:fld>
            <a:endParaRPr b="0" i="0" sz="1800" u="none" cap="none" strike="noStrike">
              <a:latin typeface="Helvetica Neue"/>
              <a:ea typeface="Helvetica Neue"/>
              <a:cs typeface="Helvetica Neue"/>
              <a:sym typeface="Helvetica Neue"/>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p:cSld name="Em Branco">
    <p:spTree>
      <p:nvGrpSpPr>
        <p:cNvPr id="70" name="Shape 70"/>
        <p:cNvGrpSpPr/>
        <p:nvPr/>
      </p:nvGrpSpPr>
      <p:grpSpPr>
        <a:xfrm>
          <a:off x="0" y="0"/>
          <a:ext cx="0" cy="0"/>
          <a:chOff x="0" y="0"/>
          <a:chExt cx="0" cy="0"/>
        </a:xfrm>
      </p:grpSpPr>
      <p:sp>
        <p:nvSpPr>
          <p:cNvPr id="71" name="Google Shape;71;p1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Foto" type="tx">
  <p:cSld name="TITLE_AND_BODY">
    <p:spTree>
      <p:nvGrpSpPr>
        <p:cNvPr id="14" name="Shape 14"/>
        <p:cNvGrpSpPr/>
        <p:nvPr/>
      </p:nvGrpSpPr>
      <p:grpSpPr>
        <a:xfrm>
          <a:off x="0" y="0"/>
          <a:ext cx="0" cy="0"/>
          <a:chOff x="0" y="0"/>
          <a:chExt cx="0" cy="0"/>
        </a:xfrm>
      </p:grpSpPr>
      <p:sp>
        <p:nvSpPr>
          <p:cNvPr id="15" name="Google Shape;15;p6"/>
          <p:cNvSpPr/>
          <p:nvPr>
            <p:ph idx="2" type="pic"/>
          </p:nvPr>
        </p:nvSpPr>
        <p:spPr>
          <a:xfrm>
            <a:off x="-1155700" y="-1295400"/>
            <a:ext cx="26746200" cy="16018933"/>
          </a:xfrm>
          <a:prstGeom prst="rect">
            <a:avLst/>
          </a:prstGeom>
          <a:noFill/>
          <a:ln>
            <a:noFill/>
          </a:ln>
        </p:spPr>
      </p:sp>
      <p:sp>
        <p:nvSpPr>
          <p:cNvPr id="16" name="Google Shape;16;p6"/>
          <p:cNvSpPr txBox="1"/>
          <p:nvPr>
            <p:ph type="title"/>
          </p:nvPr>
        </p:nvSpPr>
        <p:spPr>
          <a:xfrm>
            <a:off x="1206500" y="7124700"/>
            <a:ext cx="21971000" cy="4648200"/>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7" name="Google Shape;17;p6"/>
          <p:cNvSpPr txBox="1"/>
          <p:nvPr>
            <p:ph idx="1" type="body"/>
          </p:nvPr>
        </p:nvSpPr>
        <p:spPr>
          <a:xfrm>
            <a:off x="1207690" y="1106137"/>
            <a:ext cx="21968621"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8" name="Google Shape;18;p6"/>
          <p:cNvSpPr txBox="1"/>
          <p:nvPr>
            <p:ph idx="3" type="body"/>
          </p:nvPr>
        </p:nvSpPr>
        <p:spPr>
          <a:xfrm>
            <a:off x="1206500" y="11609910"/>
            <a:ext cx="21971000" cy="111695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9" name="Google Shape;19;p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Foto Alternativa">
  <p:cSld name="Título e Foto Alternativa">
    <p:spTree>
      <p:nvGrpSpPr>
        <p:cNvPr id="20" name="Shape 20"/>
        <p:cNvGrpSpPr/>
        <p:nvPr/>
      </p:nvGrpSpPr>
      <p:grpSpPr>
        <a:xfrm>
          <a:off x="0" y="0"/>
          <a:ext cx="0" cy="0"/>
          <a:chOff x="0" y="0"/>
          <a:chExt cx="0" cy="0"/>
        </a:xfrm>
      </p:grpSpPr>
      <p:sp>
        <p:nvSpPr>
          <p:cNvPr id="21" name="Google Shape;21;p7"/>
          <p:cNvSpPr/>
          <p:nvPr>
            <p:ph idx="2" type="pic"/>
          </p:nvPr>
        </p:nvSpPr>
        <p:spPr>
          <a:xfrm>
            <a:off x="10972800" y="-203200"/>
            <a:ext cx="12144837" cy="14135100"/>
          </a:xfrm>
          <a:prstGeom prst="rect">
            <a:avLst/>
          </a:prstGeom>
          <a:noFill/>
          <a:ln>
            <a:noFill/>
          </a:ln>
        </p:spPr>
      </p:sp>
      <p:sp>
        <p:nvSpPr>
          <p:cNvPr id="22" name="Google Shape;22;p7"/>
          <p:cNvSpPr txBox="1"/>
          <p:nvPr>
            <p:ph type="title"/>
          </p:nvPr>
        </p:nvSpPr>
        <p:spPr>
          <a:xfrm>
            <a:off x="1206500" y="1270000"/>
            <a:ext cx="9779000" cy="5882273"/>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3" name="Google Shape;23;p7"/>
          <p:cNvSpPr txBox="1"/>
          <p:nvPr>
            <p:ph idx="1" type="body"/>
          </p:nvPr>
        </p:nvSpPr>
        <p:spPr>
          <a:xfrm>
            <a:off x="1206500" y="7060576"/>
            <a:ext cx="9779000" cy="5385424"/>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4" name="Google Shape;24;p7"/>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Marcadores">
  <p:cSld name="Título e Marcadores">
    <p:spTree>
      <p:nvGrpSpPr>
        <p:cNvPr id="25" name="Shape 25"/>
        <p:cNvGrpSpPr/>
        <p:nvPr/>
      </p:nvGrpSpPr>
      <p:grpSpPr>
        <a:xfrm>
          <a:off x="0" y="0"/>
          <a:ext cx="0" cy="0"/>
          <a:chOff x="0" y="0"/>
          <a:chExt cx="0" cy="0"/>
        </a:xfrm>
      </p:grpSpPr>
      <p:sp>
        <p:nvSpPr>
          <p:cNvPr id="26" name="Google Shape;26;p8"/>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7" name="Google Shape;27;p8"/>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8" name="Google Shape;28;p8"/>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9" name="Google Shape;29;p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rcadores">
  <p:cSld name="Marcadores">
    <p:spTree>
      <p:nvGrpSpPr>
        <p:cNvPr id="30" name="Shape 30"/>
        <p:cNvGrpSpPr/>
        <p:nvPr/>
      </p:nvGrpSpPr>
      <p:grpSpPr>
        <a:xfrm>
          <a:off x="0" y="0"/>
          <a:ext cx="0" cy="0"/>
          <a:chOff x="0" y="0"/>
          <a:chExt cx="0" cy="0"/>
        </a:xfrm>
      </p:grpSpPr>
      <p:sp>
        <p:nvSpPr>
          <p:cNvPr id="31" name="Google Shape;31;p9"/>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2" name="Google Shape;32;p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Marcadores e Foto">
  <p:cSld name="Título, Marcadores e Foto">
    <p:spTree>
      <p:nvGrpSpPr>
        <p:cNvPr id="33" name="Shape 33"/>
        <p:cNvGrpSpPr/>
        <p:nvPr/>
      </p:nvGrpSpPr>
      <p:grpSpPr>
        <a:xfrm>
          <a:off x="0" y="0"/>
          <a:ext cx="0" cy="0"/>
          <a:chOff x="0" y="0"/>
          <a:chExt cx="0" cy="0"/>
        </a:xfrm>
      </p:grpSpPr>
      <p:sp>
        <p:nvSpPr>
          <p:cNvPr id="34" name="Google Shape;34;p10"/>
          <p:cNvSpPr txBox="1"/>
          <p:nvPr>
            <p:ph idx="1" type="body"/>
          </p:nvPr>
        </p:nvSpPr>
        <p:spPr>
          <a:xfrm>
            <a:off x="1206500" y="2372962"/>
            <a:ext cx="9779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5" name="Google Shape;35;p10"/>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6" name="Google Shape;36;p10"/>
          <p:cNvSpPr/>
          <p:nvPr>
            <p:ph idx="3" type="pic"/>
          </p:nvPr>
        </p:nvSpPr>
        <p:spPr>
          <a:xfrm>
            <a:off x="12192000" y="-407266"/>
            <a:ext cx="10916874" cy="14555832"/>
          </a:xfrm>
          <a:prstGeom prst="rect">
            <a:avLst/>
          </a:prstGeom>
          <a:noFill/>
          <a:ln>
            <a:noFill/>
          </a:ln>
        </p:spPr>
      </p:sp>
      <p:sp>
        <p:nvSpPr>
          <p:cNvPr id="37" name="Google Shape;37;p10"/>
          <p:cNvSpPr txBox="1"/>
          <p:nvPr>
            <p:ph type="title"/>
          </p:nvPr>
        </p:nvSpPr>
        <p:spPr>
          <a:xfrm>
            <a:off x="1206500" y="1079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38" name="Google Shape;38;p1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ção">
  <p:cSld name="Seção">
    <p:spTree>
      <p:nvGrpSpPr>
        <p:cNvPr id="39" name="Shape 39"/>
        <p:cNvGrpSpPr/>
        <p:nvPr/>
      </p:nvGrpSpPr>
      <p:grpSpPr>
        <a:xfrm>
          <a:off x="0" y="0"/>
          <a:ext cx="0" cy="0"/>
          <a:chOff x="0" y="0"/>
          <a:chExt cx="0" cy="0"/>
        </a:xfrm>
      </p:grpSpPr>
      <p:sp>
        <p:nvSpPr>
          <p:cNvPr id="40" name="Google Shape;40;p11"/>
          <p:cNvSpPr txBox="1"/>
          <p:nvPr>
            <p:ph type="title"/>
          </p:nvPr>
        </p:nvSpPr>
        <p:spPr>
          <a:xfrm>
            <a:off x="1206496" y="4533900"/>
            <a:ext cx="21971004" cy="4648200"/>
          </a:xfrm>
          <a:prstGeom prst="rect">
            <a:avLst/>
          </a:prstGeom>
          <a:noFill/>
          <a:ln>
            <a:noFill/>
          </a:ln>
        </p:spPr>
        <p:txBody>
          <a:bodyPr anchorCtr="0" anchor="ctr"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b="0" sz="1160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1" name="Google Shape;41;p11"/>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penas Título">
  <p:cSld name="Apenas Título">
    <p:spTree>
      <p:nvGrpSpPr>
        <p:cNvPr id="42" name="Shape 42"/>
        <p:cNvGrpSpPr/>
        <p:nvPr/>
      </p:nvGrpSpPr>
      <p:grpSpPr>
        <a:xfrm>
          <a:off x="0" y="0"/>
          <a:ext cx="0" cy="0"/>
          <a:chOff x="0" y="0"/>
          <a:chExt cx="0" cy="0"/>
        </a:xfrm>
      </p:grpSpPr>
      <p:sp>
        <p:nvSpPr>
          <p:cNvPr id="43" name="Google Shape;43;p12"/>
          <p:cNvSpPr txBox="1"/>
          <p:nvPr>
            <p:ph type="title"/>
          </p:nvPr>
        </p:nvSpPr>
        <p:spPr>
          <a:xfrm>
            <a:off x="1206500" y="1079500"/>
            <a:ext cx="21971000" cy="1434949"/>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4" name="Google Shape;44;p12"/>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5" name="Google Shape;45;p1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46" name="Shape 46"/>
        <p:cNvGrpSpPr/>
        <p:nvPr/>
      </p:nvGrpSpPr>
      <p:grpSpPr>
        <a:xfrm>
          <a:off x="0" y="0"/>
          <a:ext cx="0" cy="0"/>
          <a:chOff x="0" y="0"/>
          <a:chExt cx="0" cy="0"/>
        </a:xfrm>
      </p:grpSpPr>
      <p:sp>
        <p:nvSpPr>
          <p:cNvPr id="47" name="Google Shape;47;p13"/>
          <p:cNvSpPr txBox="1"/>
          <p:nvPr>
            <p:ph type="title"/>
          </p:nvPr>
        </p:nvSpPr>
        <p:spPr>
          <a:xfrm>
            <a:off x="1206500" y="1079500"/>
            <a:ext cx="21971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8" name="Google Shape;48;p13"/>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9" name="Google Shape;49;p13"/>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1800"/>
              </a:spcBef>
              <a:spcAft>
                <a:spcPts val="0"/>
              </a:spcAft>
              <a:buClr>
                <a:srgbClr val="000000"/>
              </a:buClr>
              <a:buSzPts val="5500"/>
              <a:buFont typeface="Helvetica Neue"/>
              <a:buNone/>
              <a:defRPr sz="5500"/>
            </a:lvl1pPr>
            <a:lvl2pPr indent="-228600" lvl="1" marL="914400" algn="l">
              <a:lnSpc>
                <a:spcPct val="100000"/>
              </a:lnSpc>
              <a:spcBef>
                <a:spcPts val="1800"/>
              </a:spcBef>
              <a:spcAft>
                <a:spcPts val="0"/>
              </a:spcAft>
              <a:buClr>
                <a:srgbClr val="000000"/>
              </a:buClr>
              <a:buSzPts val="5500"/>
              <a:buFont typeface="Helvetica Neue"/>
              <a:buNone/>
              <a:defRPr sz="5500"/>
            </a:lvl2pPr>
            <a:lvl3pPr indent="-228600" lvl="2" marL="1371600" algn="l">
              <a:lnSpc>
                <a:spcPct val="100000"/>
              </a:lnSpc>
              <a:spcBef>
                <a:spcPts val="1800"/>
              </a:spcBef>
              <a:spcAft>
                <a:spcPts val="0"/>
              </a:spcAft>
              <a:buClr>
                <a:srgbClr val="000000"/>
              </a:buClr>
              <a:buSzPts val="5500"/>
              <a:buFont typeface="Helvetica Neue"/>
              <a:buNone/>
              <a:defRPr sz="5500"/>
            </a:lvl3pPr>
            <a:lvl4pPr indent="-228600" lvl="3" marL="1828800" algn="l">
              <a:lnSpc>
                <a:spcPct val="100000"/>
              </a:lnSpc>
              <a:spcBef>
                <a:spcPts val="1800"/>
              </a:spcBef>
              <a:spcAft>
                <a:spcPts val="0"/>
              </a:spcAft>
              <a:buClr>
                <a:srgbClr val="000000"/>
              </a:buClr>
              <a:buSzPts val="5500"/>
              <a:buFont typeface="Helvetica Neue"/>
              <a:buNone/>
              <a:defRPr sz="5500"/>
            </a:lvl4pPr>
            <a:lvl5pPr indent="-228600" lvl="4" marL="2286000" algn="l">
              <a:lnSpc>
                <a:spcPct val="100000"/>
              </a:lnSpc>
              <a:spcBef>
                <a:spcPts val="1800"/>
              </a:spcBef>
              <a:spcAft>
                <a:spcPts val="0"/>
              </a:spcAft>
              <a:buClr>
                <a:srgbClr val="000000"/>
              </a:buClr>
              <a:buSzPts val="5500"/>
              <a:buFont typeface="Helvetica Neue"/>
              <a:buNone/>
              <a:defRPr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0" name="Google Shape;50;p13"/>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9pPr>
          </a:lstStyle>
          <a:p/>
        </p:txBody>
      </p:sp>
      <p:sp>
        <p:nvSpPr>
          <p:cNvPr id="7" name="Google Shape;7;p4"/>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603504" lvl="0" marL="457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1pPr>
            <a:lvl2pPr indent="-603504" lvl="1" marL="914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2pPr>
            <a:lvl3pPr indent="-603504" lvl="2" marL="1371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3pPr>
            <a:lvl4pPr indent="-603504" lvl="3" marL="1828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4pPr>
            <a:lvl5pPr indent="-603504" lvl="4" marL="22860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5pPr>
            <a:lvl6pPr indent="-603504" lvl="5" marL="2743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6pPr>
            <a:lvl7pPr indent="-603504" lvl="6" marL="3200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7pPr>
            <a:lvl8pPr indent="-603504" lvl="7" marL="3657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8pPr>
            <a:lvl9pPr indent="-603503" lvl="8" marL="4114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9pPr>
          </a:lstStyle>
          <a:p/>
        </p:txBody>
      </p:sp>
      <p:sp>
        <p:nvSpPr>
          <p:cNvPr id="8" name="Google Shape;8;p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pic>
        <p:nvPicPr>
          <p:cNvPr descr="CCM-115---TEMPLATE-APR-002A.png" id="76" name="Google Shape;76;p1"/>
          <p:cNvPicPr preferRelativeResize="0"/>
          <p:nvPr/>
        </p:nvPicPr>
        <p:blipFill rotWithShape="1">
          <a:blip r:embed="rId3">
            <a:alphaModFix/>
          </a:blip>
          <a:srcRect b="0" l="0" r="0" t="0"/>
          <a:stretch/>
        </p:blipFill>
        <p:spPr>
          <a:xfrm>
            <a:off x="0" y="0"/>
            <a:ext cx="24384000" cy="13716000"/>
          </a:xfrm>
          <a:prstGeom prst="rect">
            <a:avLst/>
          </a:prstGeom>
          <a:noFill/>
          <a:ln>
            <a:noFill/>
          </a:ln>
        </p:spPr>
      </p:pic>
      <p:sp>
        <p:nvSpPr>
          <p:cNvPr id="77" name="Google Shape;77;p1"/>
          <p:cNvSpPr txBox="1"/>
          <p:nvPr/>
        </p:nvSpPr>
        <p:spPr>
          <a:xfrm>
            <a:off x="4015062" y="4445531"/>
            <a:ext cx="8731500" cy="34581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FFFFFF"/>
              </a:buClr>
              <a:buSzPts val="12000"/>
              <a:buFont typeface="Arial"/>
              <a:buNone/>
            </a:pPr>
            <a:r>
              <a:rPr b="0" i="0" lang="en-US" sz="10900" u="none" cap="none" strike="noStrike">
                <a:solidFill>
                  <a:srgbClr val="FFFFFF"/>
                </a:solidFill>
                <a:latin typeface="Arial"/>
                <a:ea typeface="Arial"/>
                <a:cs typeface="Arial"/>
                <a:sym typeface="Arial"/>
              </a:rPr>
              <a:t>Título da </a:t>
            </a:r>
            <a:endParaRPr sz="300"/>
          </a:p>
          <a:p>
            <a:pPr indent="0" lvl="0" marL="0" marR="0" rtl="0" algn="l">
              <a:lnSpc>
                <a:spcPct val="100000"/>
              </a:lnSpc>
              <a:spcBef>
                <a:spcPts val="0"/>
              </a:spcBef>
              <a:spcAft>
                <a:spcPts val="0"/>
              </a:spcAft>
              <a:buClr>
                <a:srgbClr val="FFFFFF"/>
              </a:buClr>
              <a:buSzPts val="12000"/>
              <a:buFont typeface="Arial"/>
              <a:buNone/>
            </a:pPr>
            <a:r>
              <a:rPr b="0" i="0" lang="en-US" sz="10900" u="none" cap="none" strike="noStrike">
                <a:solidFill>
                  <a:srgbClr val="FFFFFF"/>
                </a:solidFill>
                <a:latin typeface="Arial"/>
                <a:ea typeface="Arial"/>
                <a:cs typeface="Arial"/>
                <a:sym typeface="Arial"/>
              </a:rPr>
              <a:t>Apresentação</a:t>
            </a:r>
            <a:endParaRPr b="0" i="0" sz="1300" u="none" cap="none" strike="noStrike">
              <a:solidFill>
                <a:srgbClr val="5E5E5E"/>
              </a:solidFill>
              <a:latin typeface="Helvetica Neue"/>
              <a:ea typeface="Helvetica Neue"/>
              <a:cs typeface="Helvetica Neue"/>
              <a:sym typeface="Helvetica Neue"/>
            </a:endParaRPr>
          </a:p>
        </p:txBody>
      </p:sp>
      <p:sp>
        <p:nvSpPr>
          <p:cNvPr id="78" name="Google Shape;78;p1"/>
          <p:cNvSpPr txBox="1"/>
          <p:nvPr/>
        </p:nvSpPr>
        <p:spPr>
          <a:xfrm>
            <a:off x="4015062" y="7926225"/>
            <a:ext cx="7531609" cy="1025922"/>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FFFFFF"/>
              </a:buClr>
              <a:buSzPts val="6000"/>
              <a:buFont typeface="Montserrat Medium"/>
              <a:buNone/>
            </a:pPr>
            <a:r>
              <a:rPr b="0" i="0" lang="en-US" sz="6000" u="none" cap="none" strike="noStrike">
                <a:solidFill>
                  <a:srgbClr val="FFFFFF"/>
                </a:solidFill>
                <a:latin typeface="Montserrat Medium"/>
                <a:ea typeface="Montserrat Medium"/>
                <a:cs typeface="Montserrat Medium"/>
                <a:sym typeface="Montserrat Medium"/>
              </a:rPr>
              <a:t>Autor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CCM-115---TEMPLATE-APR-002B.png" id="83" name="Google Shape;83;p2"/>
          <p:cNvPicPr preferRelativeResize="0"/>
          <p:nvPr/>
        </p:nvPicPr>
        <p:blipFill rotWithShape="1">
          <a:blip r:embed="rId3">
            <a:alphaModFix/>
          </a:blip>
          <a:srcRect b="0" l="0" r="0" t="0"/>
          <a:stretch/>
        </p:blipFill>
        <p:spPr>
          <a:xfrm>
            <a:off x="0" y="0"/>
            <a:ext cx="24384000" cy="13716000"/>
          </a:xfrm>
          <a:prstGeom prst="rect">
            <a:avLst/>
          </a:prstGeom>
          <a:noFill/>
          <a:ln>
            <a:noFill/>
          </a:ln>
        </p:spPr>
      </p:pic>
      <p:sp>
        <p:nvSpPr>
          <p:cNvPr id="84" name="Google Shape;84;p2"/>
          <p:cNvSpPr txBox="1"/>
          <p:nvPr/>
        </p:nvSpPr>
        <p:spPr>
          <a:xfrm>
            <a:off x="2863595" y="2599358"/>
            <a:ext cx="4657345" cy="145999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40E184"/>
              </a:buClr>
              <a:buSzPts val="12000"/>
              <a:buFont typeface="Arial"/>
              <a:buNone/>
            </a:pPr>
            <a:r>
              <a:rPr b="0" i="0" lang="en-US" sz="12000" u="none" cap="none" strike="noStrike">
                <a:solidFill>
                  <a:srgbClr val="40E184"/>
                </a:solidFill>
                <a:latin typeface="Arial"/>
                <a:ea typeface="Arial"/>
                <a:cs typeface="Arial"/>
                <a:sym typeface="Arial"/>
              </a:rPr>
              <a:t>Título</a:t>
            </a:r>
            <a:endParaRPr/>
          </a:p>
        </p:txBody>
      </p:sp>
      <p:sp>
        <p:nvSpPr>
          <p:cNvPr id="85" name="Google Shape;85;p2"/>
          <p:cNvSpPr txBox="1"/>
          <p:nvPr/>
        </p:nvSpPr>
        <p:spPr>
          <a:xfrm>
            <a:off x="2914395" y="4408804"/>
            <a:ext cx="9943220" cy="489839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FFFFFF"/>
              </a:buClr>
              <a:buSzPts val="3000"/>
              <a:buFont typeface="Arial"/>
              <a:buNone/>
            </a:pPr>
            <a:r>
              <a:rPr b="0" baseline="30000" i="0" lang="en-US" sz="3000" u="none" cap="none" strike="noStrike">
                <a:solidFill>
                  <a:srgbClr val="FFFFFF"/>
                </a:solidFill>
                <a:latin typeface="Arial"/>
                <a:ea typeface="Arial"/>
                <a:cs typeface="Arial"/>
                <a:sym typeface="Arial"/>
              </a:rPr>
              <a:t>Lorem ipsum dolor sit amet, consectetur adipiscing elit. Nam sit amet venenatis sapien. Phasellus vel tristique orci. Duis sagittis vestibulum nisi condimentum posuere. Sed venenatis lorem id ullamcorper pretium. Sed tortor dui, varius a dui non, consectetur condimentum mauris. Morbi nulla augue, sollicitudin quis felis eu, pharetra volutpat nibh. Vestibulum ante ipsum primis in faucibus orci luctus et ultrices posuere cubilia curae; In posuere nulla non dignissim dapibus.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CCM-115---TEMPLATE-APR-002C.png" id="90" name="Google Shape;90;p3"/>
          <p:cNvPicPr preferRelativeResize="0"/>
          <p:nvPr/>
        </p:nvPicPr>
        <p:blipFill rotWithShape="1">
          <a:blip r:embed="rId3">
            <a:alphaModFix/>
          </a:blip>
          <a:srcRect b="0" l="0" r="0" t="0"/>
          <a:stretch/>
        </p:blipFill>
        <p:spPr>
          <a:xfrm>
            <a:off x="0" y="0"/>
            <a:ext cx="24384000" cy="13716000"/>
          </a:xfrm>
          <a:prstGeom prst="rect">
            <a:avLst/>
          </a:prstGeom>
          <a:noFill/>
          <a:ln>
            <a:noFill/>
          </a:ln>
        </p:spPr>
      </p:pic>
      <p:sp>
        <p:nvSpPr>
          <p:cNvPr id="91" name="Google Shape;91;p3"/>
          <p:cNvSpPr txBox="1"/>
          <p:nvPr/>
        </p:nvSpPr>
        <p:spPr>
          <a:xfrm>
            <a:off x="2863595" y="2599358"/>
            <a:ext cx="4657345" cy="145999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015600"/>
              </a:buClr>
              <a:buSzPts val="12000"/>
              <a:buFont typeface="Arial"/>
              <a:buNone/>
            </a:pPr>
            <a:r>
              <a:rPr b="0" i="0" lang="en-US" sz="12000" u="none" cap="none" strike="noStrike">
                <a:solidFill>
                  <a:srgbClr val="015600"/>
                </a:solidFill>
                <a:latin typeface="Arial"/>
                <a:ea typeface="Arial"/>
                <a:cs typeface="Arial"/>
                <a:sym typeface="Arial"/>
              </a:rPr>
              <a:t>Título</a:t>
            </a:r>
            <a:endParaRPr/>
          </a:p>
        </p:txBody>
      </p:sp>
      <p:sp>
        <p:nvSpPr>
          <p:cNvPr id="92" name="Google Shape;92;p3"/>
          <p:cNvSpPr txBox="1"/>
          <p:nvPr/>
        </p:nvSpPr>
        <p:spPr>
          <a:xfrm>
            <a:off x="2914395" y="4408804"/>
            <a:ext cx="9943220" cy="489839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000000"/>
              </a:buClr>
              <a:buSzPts val="3000"/>
              <a:buFont typeface="Arial"/>
              <a:buNone/>
            </a:pPr>
            <a:r>
              <a:rPr b="0" baseline="30000" i="0" lang="en-US" sz="3000" u="none" cap="none" strike="noStrike">
                <a:solidFill>
                  <a:srgbClr val="000000"/>
                </a:solidFill>
                <a:latin typeface="Arial"/>
                <a:ea typeface="Arial"/>
                <a:cs typeface="Arial"/>
                <a:sym typeface="Arial"/>
              </a:rPr>
              <a:t>Lorem ipsum dolor sit amet, consectetur adipiscing elit. Nam sit amet venenatis sapien. Phasellus vel tristique orci. Duis sagittis vestibulum nisi condimentum posuere. Sed venenatis lorem id ullamcorper pretium. Sed tortor dui, varius a dui non, consectetur condimentum mauris. Morbi nulla augue, sollicitudin quis felis eu, pharetra volutpat nibh. Vestibulum ante ipsum primis in faucibus orci luctus et ultrices posuere cubilia curae; In posuere nulla non dignissim dapibus.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