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Char char="●"/>
              <a:defRPr sz="9300">
                <a:solidFill>
                  <a:schemeClr val="dk2"/>
                </a:solidFill>
              </a:defRPr>
            </a:lvl1pPr>
            <a:lvl2pPr indent="-685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2pPr>
            <a:lvl3pPr indent="-685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3pPr>
            <a:lvl4pPr indent="-685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4pPr>
            <a:lvl5pPr indent="-685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5pPr>
            <a:lvl6pPr indent="-685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6pPr>
            <a:lvl7pPr indent="-685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7pPr>
            <a:lvl8pPr indent="-685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8pPr>
            <a:lvl9pPr indent="-685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r">
              <a:buNone/>
              <a:defRPr sz="5200">
                <a:solidFill>
                  <a:schemeClr val="dk2"/>
                </a:solidFill>
              </a:defRPr>
            </a:lvl1pPr>
            <a:lvl2pPr lvl="1" algn="r">
              <a:buNone/>
              <a:defRPr sz="5200">
                <a:solidFill>
                  <a:schemeClr val="dk2"/>
                </a:solidFill>
              </a:defRPr>
            </a:lvl2pPr>
            <a:lvl3pPr lvl="2" algn="r">
              <a:buNone/>
              <a:defRPr sz="5200">
                <a:solidFill>
                  <a:schemeClr val="dk2"/>
                </a:solidFill>
              </a:defRPr>
            </a:lvl3pPr>
            <a:lvl4pPr lvl="3" algn="r">
              <a:buNone/>
              <a:defRPr sz="5200">
                <a:solidFill>
                  <a:schemeClr val="dk2"/>
                </a:solidFill>
              </a:defRPr>
            </a:lvl4pPr>
            <a:lvl5pPr lvl="4" algn="r">
              <a:buNone/>
              <a:defRPr sz="5200">
                <a:solidFill>
                  <a:schemeClr val="dk2"/>
                </a:solidFill>
              </a:defRPr>
            </a:lvl5pPr>
            <a:lvl6pPr lvl="5" algn="r">
              <a:buNone/>
              <a:defRPr sz="5200">
                <a:solidFill>
                  <a:schemeClr val="dk2"/>
                </a:solidFill>
              </a:defRPr>
            </a:lvl6pPr>
            <a:lvl7pPr lvl="6" algn="r">
              <a:buNone/>
              <a:defRPr sz="5200">
                <a:solidFill>
                  <a:schemeClr val="dk2"/>
                </a:solidFill>
              </a:defRPr>
            </a:lvl7pPr>
            <a:lvl8pPr lvl="7" algn="r">
              <a:buNone/>
              <a:defRPr sz="5200">
                <a:solidFill>
                  <a:schemeClr val="dk2"/>
                </a:solidFill>
              </a:defRPr>
            </a:lvl8pPr>
            <a:lvl9pPr lvl="8" algn="r">
              <a:buNone/>
              <a:defRPr sz="5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2400000" cy="432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39775" y="735650"/>
            <a:ext cx="6799200" cy="7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rgbClr val="000000"/>
                </a:solidFill>
              </a:rPr>
              <a:t>[CÓDIGO DO TRABALHO]</a:t>
            </a:r>
            <a:endParaRPr sz="4000"/>
          </a:p>
        </p:txBody>
      </p:sp>
      <p:sp>
        <p:nvSpPr>
          <p:cNvPr id="56" name="Google Shape;56;p13"/>
          <p:cNvSpPr txBox="1"/>
          <p:nvPr/>
        </p:nvSpPr>
        <p:spPr>
          <a:xfrm>
            <a:off x="439775" y="1962550"/>
            <a:ext cx="15463200" cy="19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</a:pPr>
            <a:r>
              <a:rPr b="1" lang="pt-BR" sz="7000">
                <a:solidFill>
                  <a:srgbClr val="000000"/>
                </a:solidFill>
              </a:rPr>
              <a:t>Título do Trabalho Científico</a:t>
            </a:r>
            <a:endParaRPr sz="7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0"/>
          </a:p>
        </p:txBody>
      </p:sp>
      <p:sp>
        <p:nvSpPr>
          <p:cNvPr id="57" name="Google Shape;57;p13"/>
          <p:cNvSpPr txBox="1"/>
          <p:nvPr/>
        </p:nvSpPr>
        <p:spPr>
          <a:xfrm>
            <a:off x="439775" y="3948550"/>
            <a:ext cx="12729000" cy="17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alibri"/>
              <a:buNone/>
            </a:pPr>
            <a:r>
              <a:rPr lang="pt-BR" sz="3000">
                <a:solidFill>
                  <a:srgbClr val="000000"/>
                </a:solidFill>
              </a:rPr>
              <a:t>Autor¹; Autor¹; Autor¹; Autor¹; Autor¹; Autor².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alibri"/>
              <a:buNone/>
            </a:pPr>
            <a:r>
              <a:rPr lang="pt-BR" sz="3000">
                <a:solidFill>
                  <a:srgbClr val="000000"/>
                </a:solidFill>
              </a:rPr>
              <a:t>¹Instituição X, Cidade – UF.  ²Instituição  Y, Cidade – UF.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000000"/>
                </a:solidFill>
              </a:rPr>
              <a:t>E-mail para contato: </a:t>
            </a:r>
            <a:r>
              <a:rPr lang="pt-BR" sz="3000" u="sng">
                <a:solidFill>
                  <a:srgbClr val="000000"/>
                </a:solidFill>
              </a:rPr>
              <a:t>x@email.com</a:t>
            </a:r>
            <a:endParaRPr sz="3000"/>
          </a:p>
        </p:txBody>
      </p:sp>
      <p:sp>
        <p:nvSpPr>
          <p:cNvPr id="58" name="Google Shape;58;p13"/>
          <p:cNvSpPr txBox="1"/>
          <p:nvPr/>
        </p:nvSpPr>
        <p:spPr>
          <a:xfrm>
            <a:off x="1653550" y="7452350"/>
            <a:ext cx="25527000" cy="345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250" lvl="0" marL="21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Noto Sans Symbols"/>
              <a:buAutoNum type="arabicParenR"/>
            </a:pPr>
            <a:r>
              <a:rPr b="1" lang="pt-BR" sz="4500">
                <a:solidFill>
                  <a:srgbClr val="000000"/>
                </a:solidFill>
              </a:rPr>
              <a:t>Nesses espaços o autor deve contemplar as informações do resumo aceito para apresentação no evento.</a:t>
            </a:r>
            <a:endParaRPr b="1" sz="45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500">
              <a:solidFill>
                <a:srgbClr val="000000"/>
              </a:solidFill>
            </a:endParaRPr>
          </a:p>
          <a:p>
            <a:pPr indent="-438250" lvl="0" marL="21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Noto Sans Symbols"/>
              <a:buAutoNum type="arabicParenR"/>
            </a:pPr>
            <a:r>
              <a:rPr b="1" lang="pt-BR" sz="4500">
                <a:solidFill>
                  <a:srgbClr val="000000"/>
                </a:solidFill>
              </a:rPr>
              <a:t>Os autores podem inserir texto, figuras, gráficos e esquemas para apresentação das informações contidas no resumo enviado.</a:t>
            </a:r>
            <a:endParaRPr sz="4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