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5" r:id="rId4"/>
    <p:sldId id="27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ncheta 1 cópia 13.png"/>
          <p:cNvSpPr>
            <a:spLocks noGrp="1"/>
          </p:cNvSpPr>
          <p:nvPr>
            <p:ph type="pic" idx="21"/>
          </p:nvPr>
        </p:nvSpPr>
        <p:spPr>
          <a:xfrm>
            <a:off x="-52436" y="-29568"/>
            <a:ext cx="24488891" cy="13775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" name="Retângulo"/>
          <p:cNvSpPr>
            <a:spLocks noGrp="1"/>
          </p:cNvSpPr>
          <p:nvPr>
            <p:ph type="body" idx="22"/>
          </p:nvPr>
        </p:nvSpPr>
        <p:spPr>
          <a:xfrm>
            <a:off x="6518809" y="-28793"/>
            <a:ext cx="11346382" cy="12804993"/>
          </a:xfrm>
          <a:prstGeom prst="rect">
            <a:avLst/>
          </a:prstGeom>
          <a:solidFill>
            <a:srgbClr val="2A347A"/>
          </a:solidFill>
        </p:spPr>
        <p:txBody>
          <a:bodyPr anchor="ctr">
            <a:noAutofit/>
          </a:bodyPr>
          <a:lstStyle/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" name="Título da Apresentação"/>
          <p:cNvSpPr txBox="1">
            <a:spLocks noGrp="1"/>
          </p:cNvSpPr>
          <p:nvPr>
            <p:ph type="title" hasCustomPrompt="1"/>
          </p:nvPr>
        </p:nvSpPr>
        <p:spPr>
          <a:xfrm>
            <a:off x="7048206" y="4174944"/>
            <a:ext cx="10287588" cy="2972930"/>
          </a:xfrm>
          <a:prstGeom prst="rect">
            <a:avLst/>
          </a:prstGeom>
        </p:spPr>
        <p:txBody>
          <a:bodyPr anchor="b"/>
          <a:lstStyle>
            <a:lvl1pPr algn="ctr">
              <a:defRPr sz="9000" spc="-180">
                <a:solidFill>
                  <a:srgbClr val="FFFFFF"/>
                </a:solidFill>
              </a:defRPr>
            </a:lvl1pPr>
          </a:lstStyle>
          <a:p>
            <a:r>
              <a:t>Título da Apresentação</a:t>
            </a:r>
          </a:p>
        </p:txBody>
      </p:sp>
      <p:sp>
        <p:nvSpPr>
          <p:cNvPr id="16" name="Autoria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8166414" y="10418481"/>
            <a:ext cx="805117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Autoria</a:t>
            </a:r>
          </a:p>
        </p:txBody>
      </p:sp>
      <p:sp>
        <p:nvSpPr>
          <p:cNvPr id="17" name="Nível de Corpo Um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048206" y="7517735"/>
            <a:ext cx="10287588" cy="11169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rgbClr val="FFFFFF"/>
                </a:solidFill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rgbClr val="FFFFFF"/>
                </a:solidFill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rgbClr val="FFFFFF"/>
                </a:solidFill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rgbClr val="FFFFFF"/>
                </a:solidFill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4000">
                <a:solidFill>
                  <a:srgbClr val="FFFFFF"/>
                </a:solidFill>
              </a:defRPr>
            </a:lvl5pPr>
          </a:lstStyle>
          <a:p>
            <a:r>
              <a:t>Subtítulo da Apresentação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8" name="Títulos / Cargos / Instituição"/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8166414" y="11205881"/>
            <a:ext cx="805117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t>Títulos / Cargos / Instituição</a:t>
            </a:r>
          </a:p>
        </p:txBody>
      </p:sp>
      <p:sp>
        <p:nvSpPr>
          <p:cNvPr id="19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Marcado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ítulo do Slid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65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66" name="Nível de Corpo Um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penas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Título do Slide</a:t>
            </a:r>
          </a:p>
        </p:txBody>
      </p:sp>
      <p:sp>
        <p:nvSpPr>
          <p:cNvPr id="122" name="Subtítulo do Slid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Subtítulo do Slide</a:t>
            </a:r>
          </a:p>
        </p:txBody>
      </p:sp>
      <p:sp>
        <p:nvSpPr>
          <p:cNvPr id="12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rancheta 20.png"/>
          <p:cNvSpPr>
            <a:spLocks noGrp="1"/>
          </p:cNvSpPr>
          <p:nvPr>
            <p:ph type="pic" idx="21"/>
          </p:nvPr>
        </p:nvSpPr>
        <p:spPr>
          <a:xfrm>
            <a:off x="-1016000" y="0"/>
            <a:ext cx="2641600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o Slid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Título do Slide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com marcadores do slide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4" name="Imagem" descr="Imagem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49785" y="803786"/>
            <a:ext cx="2169085" cy="3083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m" descr="Imagem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0173" y="12645758"/>
            <a:ext cx="23123654" cy="48101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8" r:id="rId3"/>
    <p:sldLayoutId id="2147483664" r:id="rId4"/>
    <p:sldLayoutId id="2147483665" r:id="rId5"/>
  </p:sldLayoutIdLst>
  <p:transition spd="med"/>
  <p:txStyles>
    <p:titleStyle>
      <a:lvl1pPr marL="0" marR="0" indent="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E0623D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20284E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Imagem" descr="Imagem"/>
          <p:cNvPicPr>
            <a:picLocks noGrp="1"/>
          </p:cNvPicPr>
          <p:nvPr>
            <p:ph type="pic" idx="21"/>
          </p:nvPr>
        </p:nvPicPr>
        <p:blipFill>
          <a:blip r:embed="rId2"/>
          <a:srcRect l="102" r="102"/>
          <a:stretch>
            <a:fillRect/>
          </a:stretch>
        </p:blipFill>
        <p:spPr>
          <a:xfrm>
            <a:off x="-27245" y="-29568"/>
            <a:ext cx="24438509" cy="13775002"/>
          </a:xfrm>
          <a:prstGeom prst="rect">
            <a:avLst/>
          </a:prstGeom>
        </p:spPr>
      </p:pic>
      <p:sp>
        <p:nvSpPr>
          <p:cNvPr id="207" name="Retângulo"/>
          <p:cNvSpPr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8" name="Título da Apresentaçã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Autoria"/>
          <p:cNvSpPr txBox="1"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0" name="Subtítulo da Apresentação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1" name="Títulos / Cargos / Instituição"/>
          <p:cNvSpPr txBox="1"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212" name="Imagem" descr="Image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3157" y="1446669"/>
            <a:ext cx="6897686" cy="1303886"/>
          </a:xfrm>
          <a:prstGeom prst="rect">
            <a:avLst/>
          </a:prstGeom>
          <a:ln w="12700">
            <a:miter lim="400000"/>
          </a:ln>
        </p:spPr>
      </p:pic>
      <p:sp>
        <p:nvSpPr>
          <p:cNvPr id="213" name="Essa imagem pode ser subtítuida por um vídeo ou imagem técnica do autor."/>
          <p:cNvSpPr txBox="1"/>
          <p:nvPr/>
        </p:nvSpPr>
        <p:spPr>
          <a:xfrm>
            <a:off x="19456069" y="1594111"/>
            <a:ext cx="3292538" cy="1009002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9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Essa imagem pode ser subtítuida por um vídeo ou imagem técnica do autor.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ítulo do Sli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5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Texto com marcadores do slide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ítulo do Sli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3" name="Subtítulo do Slid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Imagem" descr="Imagem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3846" r="3846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  <p:pic>
        <p:nvPicPr>
          <p:cNvPr id="275" name="Imagem" descr="Imagem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74" y="12645758"/>
            <a:ext cx="9610853" cy="481017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Essa imagem pode ser subtítuida por um vídeo ou imagem técnica do autor."/>
          <p:cNvSpPr txBox="1"/>
          <p:nvPr/>
        </p:nvSpPr>
        <p:spPr>
          <a:xfrm>
            <a:off x="10545731" y="6353499"/>
            <a:ext cx="3292538" cy="1009002"/>
          </a:xfrm>
          <a:prstGeom prst="rect">
            <a:avLst/>
          </a:prstGeom>
          <a:solidFill>
            <a:srgbClr val="ED220D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9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Essa imagem pode ser subtítuida por um vídeo ou imagem técnica do autor.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Personalizar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21_BasicWhite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M Campos</dc:creator>
  <cp:lastModifiedBy>Paula M Campos</cp:lastModifiedBy>
  <cp:revision>2</cp:revision>
  <dcterms:modified xsi:type="dcterms:W3CDTF">2023-07-11T13:11:04Z</dcterms:modified>
</cp:coreProperties>
</file>