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DE5E7E-25E2-4FED-88E3-69C75B5C9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E78688-356D-4686-8EF6-D1FE313A4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4D99B7-3905-43A0-86B3-8A0104773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CA0FE7-1609-454C-8913-6A6207D7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B2126C-3626-4CD2-B2BA-DC2FF457B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81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D802A-0B18-48E1-BCA8-FC238D2D2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1B8BEF6-F433-42E8-B9D9-4E0526B16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03BA6E-5697-43ED-96DB-7D7A9D846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3F8418-9F4B-497D-8C83-AD633F61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238A61-2E0D-4A7A-9BE3-E57480E6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060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9E7D71-5563-457A-9DDD-3AF3BC323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624A1E7-B278-44B8-9205-6922CB3D46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784D51-A5F4-4EAB-B4F6-35AEE7695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7BA1E5-7502-4BDC-8F78-A5374A8B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960F2D-60C4-4F96-AAE3-DA72BA260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48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3E09F-5747-4E4D-BA47-EFE8876E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B8E2B8-76A8-4821-B915-8B8D1B937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90CBBE-09B8-40E7-B4B4-849F05E03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7B2DF5-1D82-4347-B8AF-1E0A970A4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383568-4A84-433D-A6D5-530CDD807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C6224-56B2-41E8-90EC-0DBBA4E1C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861236-CAF4-4891-AE33-A9AF87D40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F06064-37C4-4FD4-9934-DC8FBBCD3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7F8BD2-3120-41AC-9A47-2FFE10BC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FCC574-927E-41BB-9A30-96607358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10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01E225-F67F-4256-9BEC-A268B67C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BCC99B-40CC-4FE1-9204-7BA65125BA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A73CB-2B8E-4859-870B-2D0A811BE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E0A6802-176A-4592-A602-A9933640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5FFA92-83DC-43ED-883E-C833E36FC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169BB1-64AB-4D7B-B46A-25499C64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29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47907-923D-4E94-911F-02C7E7120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5223461-833A-4E61-A68D-5D233D237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2337CB-7B13-45E6-A23B-B969C017E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104FAE7-AAA9-4854-ACB6-9550DA8E1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179F14-5C2F-45B1-B37A-C2AE8B5E5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50E6AF8-BC1F-4BF1-B6D2-DCA678198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0EF3183-F061-419B-B9D8-F8FD5D2A1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76D1F4A-394E-4277-8CB5-DA170927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21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E14BC-EC3A-4C99-86EE-021543394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719FCB3-30D4-413F-A0CD-24E59CFA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A400698-676C-44A4-B0FE-44D327762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36314C1-539A-434C-B343-2EF26ABE5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37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1107363-D07E-4EB3-ABEE-D2D2B2C1C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3ACBF81-DB26-4BE3-A9C2-DC34BC92B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13FE8D0-A26D-4A76-A40A-50D32A39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397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37E106-F28F-4ACE-BF0D-0507062D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4742CC-042F-4527-B66E-F19AD72FF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3C7D604-1B78-4819-B4C3-643DEC930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45EEC1-49B9-482E-8217-AAC4D8A5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515D0B-C496-4D7B-9C7A-E10648F64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176264-81F7-434D-9435-8313AA1E8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84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35739-334A-4E65-AA38-881BECC3C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1D0A3BA-DBDF-4FDF-9300-9FDC9DEFC9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BEE8344-2D38-4D53-A453-E95A5A0C2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A0B78B-16FE-47EB-9E33-F34ACA18B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83580A-AD20-47B8-AD11-CA578415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6F3F56-930C-40C9-AF70-1A5891A2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28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031D7A8-9EE8-4D05-8055-F5A245BA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4068D9-07C2-4344-88AE-CA8B791B0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4DD5A2-87BE-4D87-84AF-5DCFAA538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6F8B1-9438-4FA9-9F87-8260E7E439E2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E70262-693E-42B9-BDDA-A8EB20B92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F7E0D3-5901-4076-8FAB-E0D0275A2D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7DFA-F69B-4E0B-81F3-F043AE03CD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24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66FEA-4313-4C50-B8C4-FDFF19F05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05262"/>
            <a:ext cx="9144000" cy="595619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Insira aqui um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0A1E8D-B037-4455-9221-E1DE2A056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0881"/>
            <a:ext cx="9144000" cy="1258349"/>
          </a:xfrm>
        </p:spPr>
        <p:txBody>
          <a:bodyPr>
            <a:normAutofit/>
          </a:bodyPr>
          <a:lstStyle/>
          <a:p>
            <a:r>
              <a:rPr lang="pt-BR" sz="18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é um espaço para subtítulo</a:t>
            </a:r>
          </a:p>
        </p:txBody>
      </p:sp>
    </p:spTree>
    <p:extLst>
      <p:ext uri="{BB962C8B-B14F-4D97-AF65-F5344CB8AC3E}">
        <p14:creationId xmlns:p14="http://schemas.microsoft.com/office/powerpoint/2010/main" val="29570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FBD12-1F19-4207-96E8-60B5EB8F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08" y="1040235"/>
            <a:ext cx="10515600" cy="507840"/>
          </a:xfrm>
        </p:spPr>
        <p:txBody>
          <a:bodyPr>
            <a:normAutofit fontScale="90000"/>
          </a:bodyPr>
          <a:lstStyle/>
          <a:p>
            <a:r>
              <a:rPr lang="pt-BR" sz="3200" dirty="0">
                <a:solidFill>
                  <a:schemeClr val="accent2"/>
                </a:solidFill>
                <a:latin typeface="Arial Black" panose="020B0A04020102020204" pitchFamily="34" charset="0"/>
              </a:rPr>
              <a:t>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9282F9-98FB-42C4-9911-2D1EC28DB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08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é um parágrafo.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Sinta-se à vontade para editá-lo da melhor forma, mas lembre-se de respeitar os espaçamentos.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for necessário, utilize mais de um slide.</a:t>
            </a:r>
          </a:p>
        </p:txBody>
      </p:sp>
    </p:spTree>
    <p:extLst>
      <p:ext uri="{BB962C8B-B14F-4D97-AF65-F5344CB8AC3E}">
        <p14:creationId xmlns:p14="http://schemas.microsoft.com/office/powerpoint/2010/main" val="245074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9282F9-98FB-42C4-9911-2D1EC28DB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08" y="1023457"/>
            <a:ext cx="10515600" cy="5153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é um parágrafo.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Sinta-se à vontade para editá-lo da melhor forma, mas lembre-se de respeitar os espaçamentos.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for necessário, utilize mais de um slide.</a:t>
            </a:r>
          </a:p>
        </p:txBody>
      </p:sp>
    </p:spTree>
    <p:extLst>
      <p:ext uri="{BB962C8B-B14F-4D97-AF65-F5344CB8AC3E}">
        <p14:creationId xmlns:p14="http://schemas.microsoft.com/office/powerpoint/2010/main" val="388673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FBD12-1F19-4207-96E8-60B5EB8F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08" y="1040235"/>
            <a:ext cx="10515600" cy="507840"/>
          </a:xfrm>
        </p:spPr>
        <p:txBody>
          <a:bodyPr>
            <a:normAutofit fontScale="90000"/>
          </a:bodyPr>
          <a:lstStyle/>
          <a:p>
            <a:r>
              <a:rPr lang="pt-BR" sz="3200" dirty="0">
                <a:solidFill>
                  <a:schemeClr val="accent2"/>
                </a:solidFill>
                <a:latin typeface="Arial Black" panose="020B0A04020102020204" pitchFamily="34" charset="0"/>
              </a:rPr>
              <a:t>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9282F9-98FB-42C4-9911-2D1EC28DB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08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é um parágrafo.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Sinta-se à vontade para editá-lo da melhor forma, mas lembre-se de respeitar os espaçamentos.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for necessário, utilize mais de um slide.</a:t>
            </a:r>
          </a:p>
        </p:txBody>
      </p:sp>
    </p:spTree>
    <p:extLst>
      <p:ext uri="{BB962C8B-B14F-4D97-AF65-F5344CB8AC3E}">
        <p14:creationId xmlns:p14="http://schemas.microsoft.com/office/powerpoint/2010/main" val="339293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9282F9-98FB-42C4-9911-2D1EC28DB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08" y="1107347"/>
            <a:ext cx="10515600" cy="5069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é um parágrafo.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Sinta-se à vontade para editá-lo da melhor forma, mas lembre-se de respeitar os espaçamentos.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for necessário, utilize mais de um slide.</a:t>
            </a:r>
          </a:p>
        </p:txBody>
      </p:sp>
    </p:spTree>
    <p:extLst>
      <p:ext uri="{BB962C8B-B14F-4D97-AF65-F5344CB8AC3E}">
        <p14:creationId xmlns:p14="http://schemas.microsoft.com/office/powerpoint/2010/main" val="173132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66FEA-4313-4C50-B8C4-FDFF19F05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05262"/>
            <a:ext cx="9144000" cy="595619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Insira aqui seu texto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0A1E8D-B037-4455-9221-E1DE2A056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0881"/>
            <a:ext cx="9144000" cy="1258349"/>
          </a:xfrm>
        </p:spPr>
        <p:txBody>
          <a:bodyPr>
            <a:normAutofit/>
          </a:bodyPr>
          <a:lstStyle/>
          <a:p>
            <a:r>
              <a:rPr lang="pt-BR" sz="18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é um espaço para seu texto</a:t>
            </a:r>
          </a:p>
        </p:txBody>
      </p:sp>
    </p:spTree>
    <p:extLst>
      <p:ext uri="{BB962C8B-B14F-4D97-AF65-F5344CB8AC3E}">
        <p14:creationId xmlns:p14="http://schemas.microsoft.com/office/powerpoint/2010/main" val="6705180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147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Tema do Office</vt:lpstr>
      <vt:lpstr>Insira aqui um título</vt:lpstr>
      <vt:lpstr>Título</vt:lpstr>
      <vt:lpstr>Apresentação do PowerPoint</vt:lpstr>
      <vt:lpstr>Título</vt:lpstr>
      <vt:lpstr>Apresentação do PowerPoint</vt:lpstr>
      <vt:lpstr>Insira aqui seu texto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Insira aqui um título</dc:title>
  <dc:creator>Lucas Costa</dc:creator>
  <cp:lastModifiedBy>Lucas Costa</cp:lastModifiedBy>
  <cp:revision>1</cp:revision>
  <dcterms:created xsi:type="dcterms:W3CDTF">2023-05-11T13:46:31Z</dcterms:created>
  <dcterms:modified xsi:type="dcterms:W3CDTF">2023-05-11T13:59:04Z</dcterms:modified>
</cp:coreProperties>
</file>