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Lst>
  <p:sldSz cx="12192000" cy="68580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E1A1CF3-D395-4FC5-9D4E-29C2037D689E}"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E3A4EEC-472C-41B2-BA7A-B41C33950F4B}"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2C0E6D7C-5295-44FC-8115-8A1EBD2E0F1A}"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66DD7810-81C1-4DE9-92BF-57B26AEA902C}"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E05EBAE5-9A1E-45BB-9A48-15D368DAA783}" type="slidenum">
              <a:t>‹nº›</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CA0021C5-9952-48BA-8FBD-432670ABFCDE}" type="slidenum">
              <a:t>‹nº›</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E99343E0-7476-488A-B9DC-001C22195B5B}" type="slidenum">
              <a:t>‹nº›</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0BC8BB4D-3CDD-4F69-8093-C48FF53F4CA0}" type="slidenum">
              <a:t>‹nº›</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B3B03626-B14B-4628-B7A0-953185821F43}" type="slidenum">
              <a:t>‹nº›</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C8B44452-9182-47CF-B1DD-24B694AE1AA0}" type="slidenum">
              <a:t>‹nº›</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36C2D1F0-4725-403E-8226-489D96830FA6}" type="slidenum">
              <a:t>‹nº›</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C7C44730-587A-4247-8A23-9FDF51EDE522}" type="slidenum">
              <a:t>‹nº›</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905659A1-2A12-4A67-AE2A-895C3927EEC8}" type="slidenum">
              <a:t>‹nº›</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9C96989E-AE9E-45D3-81D9-35D5F92E7F56}" type="slidenum">
              <a:t>‹nº›</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0D8BAFCF-D256-4853-BA96-D961F2C9E3C8}" type="slidenum">
              <a:t>‹nº›</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88EDF089-2ECC-4624-8B7C-8B21A0405ED0}" type="slidenum">
              <a:t>‹nº›</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064807E2-76F8-4768-9D78-6CF7F9AA2852}" type="slidenum">
              <a:t>‹nº›</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D4C6E79A-FE0F-40A1-8BCD-13A1BAFCE429}" type="slidenum">
              <a:t>‹nº›</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02142646-AE70-4310-942D-2B04996E3F56}" type="slidenum">
              <a:t>‹nº›</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9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38C7512B-A42D-498A-9E79-6EF8C25BED6D}" type="slidenum">
              <a:t>‹nº›</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9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98FF5401-FD48-4CE3-B9A8-F6790A46A8DF}" type="slidenum">
              <a:t>‹nº›</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5B40313A-5FE8-434C-93C4-88990DDB06A8}" type="slidenum">
              <a:t>‹nº›</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18ED2E02-CC1E-44D1-979C-D781BF0FA5F0}"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C2786B1A-AC59-42A9-BEC0-940FA1711660}" type="slidenum">
              <a:t>‹nº›</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9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5163020-37CE-48F7-8DF2-09B18231012F}" type="slidenum">
              <a:t>‹nº›</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0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0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2FCB559B-3992-4F77-9BA5-9D144CEF4EDF}" type="slidenum">
              <a:t>‹nº›</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0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0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7FB0B753-2E5D-4517-8EC6-4CA584D93DC6}" type="slidenum">
              <a:t>‹nº›</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1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8D4DBFA8-9D05-4035-9961-64575550498E}" type="slidenum">
              <a:t>‹nº›</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1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1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0CE86F5A-B584-4AA2-9738-D583710A374B}" type="slidenum">
              <a:t>‹nº›</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1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1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1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2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2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2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D8FE2417-4C05-4112-AFB7-01331A087888}" type="slidenum">
              <a:t>‹nº›</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44B97416-86BC-468C-8AFB-66A9C1D5682C}" type="slidenum">
              <a:t>‹nº›</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2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5FB293A7-C696-4E21-8815-8F6C7D25DBEA}" type="slidenum">
              <a:t>‹nº›</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3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53B459A6-BAB9-4537-AB54-B22620D61D4A}" type="slidenum">
              <a:t>‹nº›</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53D010D-D973-49F7-82FB-64512C152F39}"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3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3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A31E603C-8AEC-49AE-978A-4294AE136347}" type="slidenum">
              <a:t>‹nº›</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1B76A530-7BAA-487C-82C4-80FFB53DFDAD}" type="slidenum">
              <a:t>‹nº›</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00654260-2B00-45AF-BCAF-29F8610AD72A}" type="slidenum">
              <a:t>‹nº›</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3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3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4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C9F55FBB-AF59-47E5-BC06-89FFA49EC9E4}" type="slidenum">
              <a:t>‹nº›</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4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4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4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15DE9DA9-CDB3-4B37-A8DF-0E26E05C6E31}" type="slidenum">
              <a:t>‹nº›</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4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4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4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59E97546-A02C-4076-A40A-2F3170F72319}" type="slidenum">
              <a:t>‹nº›</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5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5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200E585D-A4F1-403F-BB6A-439CC0F45155}" type="slidenum">
              <a:t>‹nº›</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5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5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CB942EA5-8CB0-46BA-9DAB-53B80DB35EE6}" type="slidenum">
              <a:t>‹nº›</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5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5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6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6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6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6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33B9B891-903A-4C7F-A0D1-D9988D4C3AD5}" type="slidenum">
              <a:t>‹nº›</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FF670583-8888-48AD-BC46-6F8289DC053A}"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29B556EB-21AC-407F-8806-8EC77C653218}"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DFA24B8-B0FD-478A-A1B3-AAA5EBD5C720}"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2334023-1CE3-40F0-B630-0AA8FD45475B}"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BA739AF-BB50-4AC0-BACA-832027190F8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0" strike="noStrike" spc="-1">
                <a:solidFill>
                  <a:srgbClr val="000000"/>
                </a:solidFill>
                <a:latin typeface="Calibri Light"/>
              </a:rPr>
              <a:t>Clique para editar o título Mestre</a:t>
            </a:r>
            <a:endParaRPr lang="pt-BR" sz="6000" b="0" strike="noStrike" spc="-1">
              <a:solidFill>
                <a:srgbClr val="000000"/>
              </a:solidFill>
              <a:latin typeface="Calibri"/>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C23B2827-7F54-4CC6-ADEE-65BF6A411749}" type="slidenum">
              <a:rPr lang="pt-BR" sz="1200" b="0" strike="noStrike" spc="-1">
                <a:solidFill>
                  <a:srgbClr val="8B8B8B"/>
                </a:solidFill>
                <a:latin typeface="Calibri"/>
              </a:rPr>
              <a:t>‹nº›</a:t>
            </a:fld>
            <a:endParaRPr lang="pt-BR"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800" b="0" strike="noStrike" spc="-1">
                <a:solidFill>
                  <a:srgbClr val="000000"/>
                </a:solidFill>
                <a:latin typeface="Calibri"/>
              </a:rPr>
              <a:t>Clique para editar o formato do texto da estrutura de tópicos</a:t>
            </a:r>
          </a:p>
          <a:p>
            <a:pPr marL="864000" lvl="1" indent="-324000">
              <a:lnSpc>
                <a:spcPct val="90000"/>
              </a:lnSpc>
              <a:spcBef>
                <a:spcPts val="1134"/>
              </a:spcBef>
              <a:buClr>
                <a:srgbClr val="000000"/>
              </a:buClr>
              <a:buSzPct val="75000"/>
              <a:buFont typeface="Symbol" charset="2"/>
              <a:buChar char=""/>
            </a:pPr>
            <a:r>
              <a:rPr lang="pt-BR" sz="2000" b="0" strike="noStrike" spc="-1">
                <a:solidFill>
                  <a:srgbClr val="000000"/>
                </a:solidFill>
                <a:latin typeface="Calibri"/>
              </a:rPr>
              <a:t>2.º nível da estrutura de tópicos</a:t>
            </a:r>
          </a:p>
          <a:p>
            <a:pPr marL="1296000" lvl="2" indent="-288000">
              <a:lnSpc>
                <a:spcPct val="90000"/>
              </a:lnSpc>
              <a:spcBef>
                <a:spcPts val="850"/>
              </a:spcBef>
              <a:buClr>
                <a:srgbClr val="000000"/>
              </a:buClr>
              <a:buSzPct val="45000"/>
              <a:buFont typeface="Wingdings" charset="2"/>
              <a:buChar char=""/>
            </a:pPr>
            <a:r>
              <a:rPr lang="pt-BR" sz="1800" b="0" strike="noStrike" spc="-1">
                <a:solidFill>
                  <a:srgbClr val="000000"/>
                </a:solidFill>
                <a:latin typeface="Calibri"/>
              </a:rPr>
              <a:t>3.º nível da estrutura de tópicos</a:t>
            </a:r>
          </a:p>
          <a:p>
            <a:pPr marL="1728000" lvl="3" indent="-216000">
              <a:lnSpc>
                <a:spcPct val="90000"/>
              </a:lnSpc>
              <a:spcBef>
                <a:spcPts val="567"/>
              </a:spcBef>
              <a:buClr>
                <a:srgbClr val="000000"/>
              </a:buClr>
              <a:buSzPct val="75000"/>
              <a:buFont typeface="Symbol" charset="2"/>
              <a:buChar char=""/>
            </a:pPr>
            <a:r>
              <a:rPr lang="pt-BR" sz="1800" b="0" strike="noStrike" spc="-1">
                <a:solidFill>
                  <a:srgbClr val="000000"/>
                </a:solidFill>
                <a:latin typeface="Calibri"/>
              </a:rPr>
              <a:t>4.º nível da estrutura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rgbClr val="000000"/>
                </a:solidFill>
                <a:latin typeface="Calibri"/>
              </a:rPr>
              <a:t>5.º nível da estrutura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rgbClr val="000000"/>
                </a:solidFill>
                <a:latin typeface="Calibri"/>
              </a:rPr>
              <a:t>6.º nível da estrutura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rgbClr val="000000"/>
                </a:solidFill>
                <a:latin typeface="Calibri"/>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pt-BR" sz="4400" b="0" strike="noStrike" spc="-1">
                <a:latin typeface="Arial"/>
              </a:rPr>
              <a:t>Clique para editar o formato do texto do título</a:t>
            </a:r>
          </a:p>
        </p:txBody>
      </p:sp>
      <p:sp>
        <p:nvSpPr>
          <p:cNvPr id="42"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
        <p:nvSpPr>
          <p:cNvPr id="43" name="PlaceHolder 3"/>
          <p:cNvSpPr>
            <a:spLocks noGrp="1"/>
          </p:cNvSpPr>
          <p:nvPr>
            <p:ph type="dt" idx="4"/>
          </p:nvPr>
        </p:nvSpPr>
        <p:spPr>
          <a:xfrm>
            <a:off x="609480" y="6247440"/>
            <a:ext cx="2840400" cy="472680"/>
          </a:xfrm>
          <a:prstGeom prst="rect">
            <a:avLst/>
          </a:prstGeom>
          <a:noFill/>
          <a:ln w="0">
            <a:noFill/>
          </a:ln>
        </p:spPr>
        <p:txBody>
          <a:bodyPr lIns="0" tIns="0" rIns="0" bIns="0" anchor="t">
            <a:noAutofit/>
          </a:bodyPr>
          <a:lstStyle>
            <a:lvl1pPr>
              <a:defRPr lang="pt-BR" sz="1400" b="0" strike="noStrike" spc="-1">
                <a:latin typeface="Times New Roman"/>
              </a:defRPr>
            </a:lvl1pPr>
          </a:lstStyle>
          <a:p>
            <a:r>
              <a:rPr lang="pt-BR" sz="1400" b="0" strike="noStrike" spc="-1">
                <a:latin typeface="Times New Roman"/>
              </a:rPr>
              <a:t>&lt;data/hora&gt;</a:t>
            </a:r>
          </a:p>
        </p:txBody>
      </p:sp>
      <p:sp>
        <p:nvSpPr>
          <p:cNvPr id="44" name="PlaceHolder 4"/>
          <p:cNvSpPr>
            <a:spLocks noGrp="1"/>
          </p:cNvSpPr>
          <p:nvPr>
            <p:ph type="ftr" idx="5"/>
          </p:nvPr>
        </p:nvSpPr>
        <p:spPr>
          <a:xfrm>
            <a:off x="4169520" y="6247440"/>
            <a:ext cx="3864240" cy="472680"/>
          </a:xfrm>
          <a:prstGeom prst="rect">
            <a:avLst/>
          </a:prstGeom>
          <a:noFill/>
          <a:ln w="0">
            <a:noFill/>
          </a:ln>
        </p:spPr>
        <p:txBody>
          <a:bodyPr lIns="0" tIns="0" rIns="0" bIns="0" anchor="t">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45" name="PlaceHolder 5"/>
          <p:cNvSpPr>
            <a:spLocks noGrp="1"/>
          </p:cNvSpPr>
          <p:nvPr>
            <p:ph type="sldNum" idx="6"/>
          </p:nvPr>
        </p:nvSpPr>
        <p:spPr>
          <a:xfrm>
            <a:off x="8741520" y="6247440"/>
            <a:ext cx="2840400" cy="47268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fld id="{9B18D93D-092B-47E8-BD7A-3C5934D2081C}"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pt-BR" sz="4400" b="0" strike="noStrike" spc="-1">
                <a:latin typeface="Arial"/>
              </a:rPr>
              <a:t>Clique para editar o formato do texto do título</a:t>
            </a:r>
          </a:p>
        </p:txBody>
      </p:sp>
      <p:sp>
        <p:nvSpPr>
          <p:cNvPr id="8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
        <p:nvSpPr>
          <p:cNvPr id="84" name="PlaceHolder 3"/>
          <p:cNvSpPr>
            <a:spLocks noGrp="1"/>
          </p:cNvSpPr>
          <p:nvPr>
            <p:ph type="dt" idx="7"/>
          </p:nvPr>
        </p:nvSpPr>
        <p:spPr>
          <a:xfrm>
            <a:off x="609480" y="6247440"/>
            <a:ext cx="2840400" cy="472680"/>
          </a:xfrm>
          <a:prstGeom prst="rect">
            <a:avLst/>
          </a:prstGeom>
          <a:noFill/>
          <a:ln w="0">
            <a:noFill/>
          </a:ln>
        </p:spPr>
        <p:txBody>
          <a:bodyPr lIns="0" tIns="0" rIns="0" bIns="0" anchor="t">
            <a:noAutofit/>
          </a:bodyPr>
          <a:lstStyle>
            <a:lvl1pPr>
              <a:defRPr lang="pt-BR" sz="1400" b="0" strike="noStrike" spc="-1">
                <a:latin typeface="Times New Roman"/>
              </a:defRPr>
            </a:lvl1pPr>
          </a:lstStyle>
          <a:p>
            <a:r>
              <a:rPr lang="pt-BR" sz="1400" b="0" strike="noStrike" spc="-1">
                <a:latin typeface="Times New Roman"/>
              </a:rPr>
              <a:t>&lt;data/hora&gt;</a:t>
            </a:r>
          </a:p>
        </p:txBody>
      </p:sp>
      <p:sp>
        <p:nvSpPr>
          <p:cNvPr id="85" name="PlaceHolder 4"/>
          <p:cNvSpPr>
            <a:spLocks noGrp="1"/>
          </p:cNvSpPr>
          <p:nvPr>
            <p:ph type="ftr" idx="8"/>
          </p:nvPr>
        </p:nvSpPr>
        <p:spPr>
          <a:xfrm>
            <a:off x="4169520" y="6247440"/>
            <a:ext cx="3864240" cy="472680"/>
          </a:xfrm>
          <a:prstGeom prst="rect">
            <a:avLst/>
          </a:prstGeom>
          <a:noFill/>
          <a:ln w="0">
            <a:noFill/>
          </a:ln>
        </p:spPr>
        <p:txBody>
          <a:bodyPr lIns="0" tIns="0" rIns="0" bIns="0" anchor="t">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86" name="PlaceHolder 5"/>
          <p:cNvSpPr>
            <a:spLocks noGrp="1"/>
          </p:cNvSpPr>
          <p:nvPr>
            <p:ph type="sldNum" idx="9"/>
          </p:nvPr>
        </p:nvSpPr>
        <p:spPr>
          <a:xfrm>
            <a:off x="8741520" y="6247440"/>
            <a:ext cx="2840400" cy="47268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fld id="{5A96573F-2318-4117-87FA-08C4BDA65466}"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pt-BR" sz="4400" b="0" strike="noStrike" spc="-1">
                <a:latin typeface="Arial"/>
              </a:rPr>
              <a:t>Clique para editar o formato do texto do título</a:t>
            </a:r>
          </a:p>
        </p:txBody>
      </p:sp>
      <p:sp>
        <p:nvSpPr>
          <p:cNvPr id="12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
        <p:nvSpPr>
          <p:cNvPr id="125" name="PlaceHolder 3"/>
          <p:cNvSpPr>
            <a:spLocks noGrp="1"/>
          </p:cNvSpPr>
          <p:nvPr>
            <p:ph type="dt" idx="10"/>
          </p:nvPr>
        </p:nvSpPr>
        <p:spPr>
          <a:xfrm>
            <a:off x="609480" y="6247440"/>
            <a:ext cx="2840400" cy="472680"/>
          </a:xfrm>
          <a:prstGeom prst="rect">
            <a:avLst/>
          </a:prstGeom>
          <a:noFill/>
          <a:ln w="0">
            <a:noFill/>
          </a:ln>
        </p:spPr>
        <p:txBody>
          <a:bodyPr lIns="0" tIns="0" rIns="0" bIns="0" anchor="t">
            <a:noAutofit/>
          </a:bodyPr>
          <a:lstStyle>
            <a:lvl1pPr>
              <a:defRPr lang="pt-BR" sz="1400" b="0" strike="noStrike" spc="-1">
                <a:latin typeface="Times New Roman"/>
              </a:defRPr>
            </a:lvl1pPr>
          </a:lstStyle>
          <a:p>
            <a:r>
              <a:rPr lang="pt-BR" sz="1400" b="0" strike="noStrike" spc="-1">
                <a:latin typeface="Times New Roman"/>
              </a:rPr>
              <a:t>&lt;data/hora&gt;</a:t>
            </a:r>
          </a:p>
        </p:txBody>
      </p:sp>
      <p:sp>
        <p:nvSpPr>
          <p:cNvPr id="126" name="PlaceHolder 4"/>
          <p:cNvSpPr>
            <a:spLocks noGrp="1"/>
          </p:cNvSpPr>
          <p:nvPr>
            <p:ph type="ftr" idx="11"/>
          </p:nvPr>
        </p:nvSpPr>
        <p:spPr>
          <a:xfrm>
            <a:off x="4169520" y="6247440"/>
            <a:ext cx="3864240" cy="472680"/>
          </a:xfrm>
          <a:prstGeom prst="rect">
            <a:avLst/>
          </a:prstGeom>
          <a:noFill/>
          <a:ln w="0">
            <a:noFill/>
          </a:ln>
        </p:spPr>
        <p:txBody>
          <a:bodyPr lIns="0" tIns="0" rIns="0" bIns="0" anchor="t">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127" name="PlaceHolder 5"/>
          <p:cNvSpPr>
            <a:spLocks noGrp="1"/>
          </p:cNvSpPr>
          <p:nvPr>
            <p:ph type="sldNum" idx="12"/>
          </p:nvPr>
        </p:nvSpPr>
        <p:spPr>
          <a:xfrm>
            <a:off x="8741520" y="6247440"/>
            <a:ext cx="2840400" cy="47268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fld id="{D5B866BC-3B7B-4DDD-B814-10705BCB098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4" name="PlaceHolder 1"/>
          <p:cNvSpPr>
            <a:spLocks noGrp="1"/>
          </p:cNvSpPr>
          <p:nvPr>
            <p:ph type="subTitle"/>
          </p:nvPr>
        </p:nvSpPr>
        <p:spPr>
          <a:xfrm>
            <a:off x="1523880" y="3610800"/>
            <a:ext cx="9143640" cy="534240"/>
          </a:xfrm>
          <a:prstGeom prst="rect">
            <a:avLst/>
          </a:prstGeom>
          <a:noFill/>
          <a:ln w="0">
            <a:noFill/>
          </a:ln>
        </p:spPr>
        <p:txBody>
          <a:bodyPr anchor="t">
            <a:noAutofit/>
          </a:bodyPr>
          <a:lstStyle/>
          <a:p>
            <a:pPr algn="ctr">
              <a:lnSpc>
                <a:spcPct val="90000"/>
              </a:lnSpc>
              <a:spcBef>
                <a:spcPts val="1001"/>
              </a:spcBef>
              <a:buNone/>
              <a:tabLst>
                <a:tab pos="0" algn="l"/>
              </a:tabLst>
            </a:pPr>
            <a:r>
              <a:rPr lang="pt-BR" sz="3600" b="1" strike="noStrike" spc="-1">
                <a:solidFill>
                  <a:srgbClr val="266BB3"/>
                </a:solidFill>
                <a:latin typeface="Calibri"/>
              </a:rPr>
              <a:t>Exemplo de título</a:t>
            </a:r>
            <a:endParaRPr lang="pt-BR" sz="3600" b="0" strike="noStrike" spc="-1">
              <a:solidFill>
                <a:srgbClr val="266BB3"/>
              </a:solidFill>
              <a:latin typeface="Arial"/>
            </a:endParaRPr>
          </a:p>
        </p:txBody>
      </p:sp>
      <p:sp>
        <p:nvSpPr>
          <p:cNvPr id="165" name="Conector Reto 6"/>
          <p:cNvSpPr/>
          <p:nvPr/>
        </p:nvSpPr>
        <p:spPr>
          <a:xfrm>
            <a:off x="3552840" y="4232160"/>
            <a:ext cx="5085720" cy="360"/>
          </a:xfrm>
          <a:prstGeom prst="line">
            <a:avLst/>
          </a:prstGeom>
          <a:ln>
            <a:solidFill>
              <a:srgbClr val="B4C7DC"/>
            </a:solidFill>
          </a:ln>
        </p:spPr>
        <p:style>
          <a:lnRef idx="1">
            <a:schemeClr val="accent1"/>
          </a:lnRef>
          <a:fillRef idx="0">
            <a:schemeClr val="accent1"/>
          </a:fillRef>
          <a:effectRef idx="0">
            <a:schemeClr val="accent1"/>
          </a:effectRef>
          <a:fontRef idx="minor"/>
        </p:style>
      </p:sp>
      <p:sp>
        <p:nvSpPr>
          <p:cNvPr id="166" name="Subtítulo 2"/>
          <p:cNvSpPr/>
          <p:nvPr/>
        </p:nvSpPr>
        <p:spPr>
          <a:xfrm>
            <a:off x="1523880" y="4319280"/>
            <a:ext cx="9143640" cy="53424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gn="ctr">
              <a:lnSpc>
                <a:spcPct val="90000"/>
              </a:lnSpc>
              <a:spcBef>
                <a:spcPts val="1001"/>
              </a:spcBef>
              <a:buNone/>
              <a:tabLst>
                <a:tab pos="0" algn="l"/>
              </a:tabLst>
            </a:pPr>
            <a:r>
              <a:rPr lang="pt-BR" sz="2400" b="0" strike="noStrike" spc="-1">
                <a:solidFill>
                  <a:srgbClr val="266BB3"/>
                </a:solidFill>
                <a:latin typeface="Calibri Light"/>
              </a:rPr>
              <a:t>Exemplo de nome</a:t>
            </a:r>
            <a:endParaRPr lang="pt-BR" sz="2400" b="0" strike="noStrike" spc="-1">
              <a:solidFill>
                <a:srgbClr val="266BB3"/>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7" name="PlaceHolder 1"/>
          <p:cNvSpPr>
            <a:spLocks noGrp="1"/>
          </p:cNvSpPr>
          <p:nvPr>
            <p:ph type="subTitle"/>
          </p:nvPr>
        </p:nvSpPr>
        <p:spPr>
          <a:xfrm>
            <a:off x="0" y="475560"/>
            <a:ext cx="4885200" cy="534240"/>
          </a:xfrm>
          <a:prstGeom prst="rect">
            <a:avLst/>
          </a:prstGeom>
          <a:noFill/>
          <a:ln w="0">
            <a:noFill/>
          </a:ln>
        </p:spPr>
        <p:txBody>
          <a:bodyPr anchor="t">
            <a:noAutofit/>
          </a:bodyPr>
          <a:lstStyle/>
          <a:p>
            <a:pPr algn="r">
              <a:lnSpc>
                <a:spcPct val="90000"/>
              </a:lnSpc>
              <a:spcBef>
                <a:spcPts val="1001"/>
              </a:spcBef>
              <a:buNone/>
              <a:tabLst>
                <a:tab pos="0" algn="l"/>
              </a:tabLst>
            </a:pPr>
            <a:r>
              <a:rPr lang="pt-BR" sz="3600" b="1" strike="noStrike" spc="-1">
                <a:solidFill>
                  <a:srgbClr val="266BB3"/>
                </a:solidFill>
                <a:latin typeface="Calibri"/>
              </a:rPr>
              <a:t>Exemplo de título</a:t>
            </a:r>
            <a:endParaRPr lang="pt-BR" sz="3600" b="0" strike="noStrike" spc="-1">
              <a:solidFill>
                <a:srgbClr val="266BB3"/>
              </a:solidFill>
              <a:latin typeface="Arial"/>
            </a:endParaRPr>
          </a:p>
        </p:txBody>
      </p:sp>
      <p:sp>
        <p:nvSpPr>
          <p:cNvPr id="168" name="Conector Reto 10"/>
          <p:cNvSpPr/>
          <p:nvPr/>
        </p:nvSpPr>
        <p:spPr>
          <a:xfrm>
            <a:off x="-200160" y="1131840"/>
            <a:ext cx="5085360" cy="360"/>
          </a:xfrm>
          <a:prstGeom prst="line">
            <a:avLst/>
          </a:prstGeom>
          <a:ln>
            <a:solidFill>
              <a:srgbClr val="B4C7DC"/>
            </a:solidFill>
          </a:ln>
        </p:spPr>
        <p:style>
          <a:lnRef idx="1">
            <a:schemeClr val="accent1"/>
          </a:lnRef>
          <a:fillRef idx="0">
            <a:schemeClr val="accent1"/>
          </a:fillRef>
          <a:effectRef idx="0">
            <a:schemeClr val="accent1"/>
          </a:effectRef>
          <a:fontRef idx="minor"/>
        </p:style>
      </p:sp>
      <p:sp>
        <p:nvSpPr>
          <p:cNvPr id="169" name="CaixaDeTexto 11"/>
          <p:cNvSpPr/>
          <p:nvPr/>
        </p:nvSpPr>
        <p:spPr>
          <a:xfrm>
            <a:off x="2277360" y="1905480"/>
            <a:ext cx="7637040" cy="301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strike="noStrike" spc="-1">
                <a:solidFill>
                  <a:srgbClr val="000000"/>
                </a:solidFill>
                <a:latin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lang="pt-BR" sz="1200" b="0" strike="noStrike" spc="-1">
              <a:latin typeface="Arial"/>
            </a:endParaRPr>
          </a:p>
          <a:p>
            <a:pPr>
              <a:lnSpc>
                <a:spcPct val="100000"/>
              </a:lnSpc>
              <a:buNone/>
            </a:pPr>
            <a:r>
              <a:rPr lang="pt-BR" sz="1200" b="0" strike="noStrike" spc="-1">
                <a:solidFill>
                  <a:srgbClr val="000000"/>
                </a:solidFill>
                <a:latin typeface="Calibri"/>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lang="pt-BR" sz="1200" b="0" strike="noStrike" spc="-1">
              <a:latin typeface="Arial"/>
            </a:endParaRPr>
          </a:p>
          <a:p>
            <a:pPr>
              <a:lnSpc>
                <a:spcPct val="100000"/>
              </a:lnSpc>
              <a:buNone/>
            </a:pPr>
            <a:r>
              <a:rPr lang="pt-BR" sz="1200" b="0" strike="noStrike" spc="-1">
                <a:solidFill>
                  <a:srgbClr val="000000"/>
                </a:solidFill>
                <a:latin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lang="pt-BR" sz="1200" b="0" strike="noStrike" spc="-1">
              <a:latin typeface="Arial"/>
            </a:endParaRPr>
          </a:p>
          <a:p>
            <a:pPr>
              <a:lnSpc>
                <a:spcPct val="100000"/>
              </a:lnSpc>
              <a:buNone/>
            </a:pPr>
            <a:r>
              <a:rPr lang="pt-BR" sz="1200" b="0" strike="noStrike" spc="-1">
                <a:solidFill>
                  <a:srgbClr val="000000"/>
                </a:solidFill>
                <a:latin typeface="Calibri"/>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lang="pt-BR" sz="12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0" name="CaixaDeTexto 11"/>
          <p:cNvSpPr/>
          <p:nvPr/>
        </p:nvSpPr>
        <p:spPr>
          <a:xfrm>
            <a:off x="2277360" y="1905480"/>
            <a:ext cx="7637040" cy="301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strike="noStrike" spc="-1">
                <a:solidFill>
                  <a:srgbClr val="FFFFFF"/>
                </a:solidFill>
                <a:latin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lang="pt-BR" sz="1200" b="0" strike="noStrike" spc="-1">
              <a:latin typeface="Arial"/>
            </a:endParaRPr>
          </a:p>
          <a:p>
            <a:pPr>
              <a:lnSpc>
                <a:spcPct val="100000"/>
              </a:lnSpc>
              <a:buNone/>
            </a:pPr>
            <a:r>
              <a:rPr lang="pt-BR" sz="1200" b="0" strike="noStrike" spc="-1">
                <a:solidFill>
                  <a:srgbClr val="FFFFFF"/>
                </a:solidFill>
                <a:latin typeface="Calibri"/>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lang="pt-BR" sz="1200" b="0" strike="noStrike" spc="-1">
              <a:latin typeface="Arial"/>
            </a:endParaRPr>
          </a:p>
          <a:p>
            <a:pPr>
              <a:lnSpc>
                <a:spcPct val="100000"/>
              </a:lnSpc>
              <a:buNone/>
            </a:pPr>
            <a:r>
              <a:rPr lang="pt-BR" sz="1200" b="0" strike="noStrike" spc="-1">
                <a:solidFill>
                  <a:srgbClr val="FFFFFF"/>
                </a:solidFill>
                <a:latin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lang="pt-BR" sz="1200" b="0" strike="noStrike" spc="-1">
              <a:latin typeface="Arial"/>
            </a:endParaRPr>
          </a:p>
          <a:p>
            <a:pPr>
              <a:lnSpc>
                <a:spcPct val="100000"/>
              </a:lnSpc>
              <a:buNone/>
            </a:pPr>
            <a:r>
              <a:rPr lang="pt-BR" sz="1200" b="0" strike="noStrike" spc="-1">
                <a:solidFill>
                  <a:srgbClr val="FFFFFF"/>
                </a:solidFill>
                <a:latin typeface="Calibri"/>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lang="pt-BR" sz="1200" b="0" strike="noStrike" spc="-1">
              <a:latin typeface="Arial"/>
            </a:endParaRPr>
          </a:p>
        </p:txBody>
      </p:sp>
      <p:sp>
        <p:nvSpPr>
          <p:cNvPr id="171" name="Subtítulo 2"/>
          <p:cNvSpPr/>
          <p:nvPr/>
        </p:nvSpPr>
        <p:spPr>
          <a:xfrm>
            <a:off x="0" y="475560"/>
            <a:ext cx="4885200" cy="53424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r">
              <a:lnSpc>
                <a:spcPct val="90000"/>
              </a:lnSpc>
              <a:spcBef>
                <a:spcPts val="1001"/>
              </a:spcBef>
              <a:buNone/>
              <a:tabLst>
                <a:tab pos="0" algn="l"/>
              </a:tabLst>
            </a:pPr>
            <a:r>
              <a:rPr lang="pt-BR" sz="3600" b="1" strike="noStrike" spc="-1">
                <a:solidFill>
                  <a:srgbClr val="FFFFFF"/>
                </a:solidFill>
                <a:latin typeface="Calibri"/>
              </a:rPr>
              <a:t>Exemplo de título</a:t>
            </a:r>
            <a:endParaRPr lang="pt-BR" sz="3600" b="0" strike="noStrike" spc="-1">
              <a:latin typeface="Arial"/>
            </a:endParaRPr>
          </a:p>
        </p:txBody>
      </p:sp>
      <p:sp>
        <p:nvSpPr>
          <p:cNvPr id="172" name="Conector Reto 14"/>
          <p:cNvSpPr/>
          <p:nvPr/>
        </p:nvSpPr>
        <p:spPr>
          <a:xfrm>
            <a:off x="-200160" y="1131840"/>
            <a:ext cx="5085360" cy="360"/>
          </a:xfrm>
          <a:prstGeom prst="line">
            <a:avLst/>
          </a:prstGeom>
          <a:ln>
            <a:solidFill>
              <a:srgbClr val="B4C7DC"/>
            </a:solidFill>
          </a:ln>
        </p:spPr>
        <p:style>
          <a:lnRef idx="1">
            <a:schemeClr val="accent1"/>
          </a:lnRef>
          <a:fillRef idx="0">
            <a:schemeClr val="accent1"/>
          </a:fillRef>
          <a:effectRef idx="0">
            <a:schemeClr val="accent1"/>
          </a:effectRef>
          <a:fontRef idx="minor"/>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TotalTime>
  <Words>564</Words>
  <Application>Microsoft Office PowerPoint</Application>
  <PresentationFormat>Widescreen</PresentationFormat>
  <Paragraphs>12</Paragraphs>
  <Slides>4</Slides>
  <Notes>0</Notes>
  <HiddenSlides>0</HiddenSlides>
  <MMClips>0</MMClips>
  <ScaleCrop>false</ScaleCrop>
  <HeadingPairs>
    <vt:vector size="6" baseType="variant">
      <vt:variant>
        <vt:lpstr>Fontes usadas</vt:lpstr>
      </vt:variant>
      <vt:variant>
        <vt:i4>6</vt:i4>
      </vt:variant>
      <vt:variant>
        <vt:lpstr>Tema</vt:lpstr>
      </vt:variant>
      <vt:variant>
        <vt:i4>4</vt:i4>
      </vt:variant>
      <vt:variant>
        <vt:lpstr>Títulos de slides</vt:lpstr>
      </vt:variant>
      <vt:variant>
        <vt:i4>4</vt:i4>
      </vt:variant>
    </vt:vector>
  </HeadingPairs>
  <TitlesOfParts>
    <vt:vector size="14" baseType="lpstr">
      <vt:lpstr>Arial</vt:lpstr>
      <vt:lpstr>Calibri</vt:lpstr>
      <vt:lpstr>Calibri Light</vt:lpstr>
      <vt:lpstr>Symbol</vt:lpstr>
      <vt:lpstr>Times New Roman</vt:lpstr>
      <vt:lpstr>Wingdings</vt:lpstr>
      <vt:lpstr>Office Theme</vt:lpstr>
      <vt:lpstr>Office Theme</vt:lpstr>
      <vt:lpstr>Office Theme</vt:lpstr>
      <vt:lpstr>Office Theme</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Microsoft Office User</dc:creator>
  <dc:description/>
  <cp:lastModifiedBy>Beatriz Costa</cp:lastModifiedBy>
  <cp:revision>4</cp:revision>
  <dcterms:created xsi:type="dcterms:W3CDTF">2021-07-21T18:05:55Z</dcterms:created>
  <dcterms:modified xsi:type="dcterms:W3CDTF">2022-08-02T17:56:17Z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4</vt:i4>
  </property>
</Properties>
</file>