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1.xml" ContentType="application/xml"/>
  <Override PartName="/customXml/itemProps1.xml" ContentType="application/vnd.openxmlformats-officedocument.customXmlProperties+xml"/>
  <Override PartName="/customXml/item2.xml" ContentType="application/xml"/>
  <Override PartName="/customXml/_rels/item1.xml.rels" ContentType="application/vnd.openxmlformats-package.relationships+xml"/>
  <Override PartName="/customXml/_rels/item2.xml.rels" ContentType="application/vnd.openxmlformats-package.relationships+xml"/>
  <Override PartName="/customXml/_rels/item3.xml.rels" ContentType="application/vnd.openxmlformats-package.relationships+xml"/>
  <Override PartName="/customXml/itemProps2.xml" ContentType="application/vnd.openxmlformats-officedocument.customXmlProperties+xml"/>
  <Override PartName="/customXml/item3.xml" ContentType="application/xml"/>
  <Override PartName="/customXml/itemProps3.xml" ContentType="application/vnd.openxmlformats-officedocument.customXmlProperties+xml"/>
  <Override PartName="/ppt/presentation.xml" ContentType="application/vnd.openxmlformats-officedocument.presentationml.presentation.main+xml"/>
  <Override PartName="/ppt/charts/chart2.xml" ContentType="application/vnd.openxmlformats-officedocument.drawingml.chart+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media/image1.png" ContentType="image/png"/>
  <Override PartName="/ppt/media/image2.png" ContentType="image/pn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s/slide1.xml" ContentType="application/vnd.openxmlformats-officedocument.presentationml.slide+xml"/>
  <Override PartName="/ppt/slides/_rels/slide1.xml.rels" ContentType="application/vnd.openxmlformats-package.relationships+xml"/>
  <Override PartName="/ppt/presProps.xml" ContentType="application/vnd.openxmlformats-officedocument.presentationml.presProps+xml"/>
  <Override PartName="/ppt/_rels/presentation.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customXml" Target="../customXml/item1.xml"/><Relationship Id="rId5" Type="http://schemas.openxmlformats.org/officeDocument/2006/relationships/customXml" Target="../customXml/item2.xml"/><Relationship Id="rId6" Type="http://schemas.openxmlformats.org/officeDocument/2006/relationships/customXml" Target="../customXml/item3.xml"/><Relationship Id="rId7"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Lst>
  <p:sldSz cx="5143500" cy="9144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presProps" Target="presProps.xml"/>
</Relationships>
</file>

<file path=ppt/charts/chart2.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barChart>
        <c:barDir val="col"/>
        <c:grouping val="clustered"/>
        <c:varyColors val="0"/>
        <c:ser>
          <c:idx val="0"/>
          <c:order val="0"/>
          <c:tx>
            <c:strRef>
              <c:f>label 0</c:f>
              <c:strCache>
                <c:ptCount val="1"/>
                <c:pt idx="0">
                  <c:v>Série 1</c:v>
                </c:pt>
              </c:strCache>
            </c:strRef>
          </c:tx>
          <c:spPr>
            <a:solidFill>
              <a:srgbClr val="b4c7dc"/>
            </a:solidFill>
            <a:ln w="0">
              <a:noFill/>
            </a:ln>
          </c:spPr>
          <c:invertIfNegative val="0"/>
          <c:dLbls>
            <c:txPr>
              <a:bodyPr wrap="square"/>
              <a:lstStyle/>
              <a:p>
                <a:pPr>
                  <a:defRPr b="0" sz="1000" spc="-1" strike="noStrike">
                    <a:solidFill>
                      <a:srgbClr val="000000"/>
                    </a:solidFill>
                    <a:latin typeface="Calibri"/>
                  </a:defRPr>
                </a:pPr>
              </a:p>
            </c:txPr>
            <c:dLblPos val="outEnd"/>
            <c:showLegendKey val="0"/>
            <c:showVal val="0"/>
            <c:showCatName val="0"/>
            <c:showSerName val="0"/>
            <c:showPercent val="0"/>
            <c:separator>; </c:separator>
            <c:showLeaderLines val="1"/>
            <c:extLst>
              <c:ext xmlns:c15="http://schemas.microsoft.com/office/drawing/2012/chart" uri="{CE6537A1-D6FC-4f65-9D91-7224C49458BB}">
                <c15:showLeaderLines val="1"/>
              </c:ext>
            </c:extLst>
          </c:dLbls>
          <c:cat>
            <c:strRef>
              <c:f>categories</c:f>
              <c:strCache>
                <c:ptCount val="4"/>
                <c:pt idx="0">
                  <c:v>Categoria 1</c:v>
                </c:pt>
                <c:pt idx="1">
                  <c:v>Categoria 2</c:v>
                </c:pt>
                <c:pt idx="2">
                  <c:v>Categoria 3</c:v>
                </c:pt>
                <c:pt idx="3">
                  <c:v>Categoria 4</c:v>
                </c:pt>
              </c:strCache>
            </c:strRef>
          </c:cat>
          <c:val>
            <c:numRef>
              <c:f>0</c:f>
              <c:numCache>
                <c:formatCode>General</c:formatCode>
                <c:ptCount val="4"/>
                <c:pt idx="0">
                  <c:v>4.3</c:v>
                </c:pt>
                <c:pt idx="1">
                  <c:v>2.5</c:v>
                </c:pt>
                <c:pt idx="2">
                  <c:v>3.5</c:v>
                </c:pt>
                <c:pt idx="3">
                  <c:v>4.5</c:v>
                </c:pt>
              </c:numCache>
            </c:numRef>
          </c:val>
        </c:ser>
        <c:ser>
          <c:idx val="1"/>
          <c:order val="1"/>
          <c:tx>
            <c:strRef>
              <c:f>label 1</c:f>
              <c:strCache>
                <c:ptCount val="1"/>
                <c:pt idx="0">
                  <c:v>Série 2</c:v>
                </c:pt>
              </c:strCache>
            </c:strRef>
          </c:tx>
          <c:spPr>
            <a:solidFill>
              <a:srgbClr val="266bb3"/>
            </a:solidFill>
            <a:ln w="0">
              <a:noFill/>
            </a:ln>
          </c:spPr>
          <c:invertIfNegative val="0"/>
          <c:dLbls>
            <c:txPr>
              <a:bodyPr wrap="square"/>
              <a:lstStyle/>
              <a:p>
                <a:pPr>
                  <a:defRPr b="0" sz="1000" spc="-1" strike="noStrike">
                    <a:solidFill>
                      <a:srgbClr val="000000"/>
                    </a:solidFill>
                    <a:latin typeface="Calibri"/>
                  </a:defRPr>
                </a:pPr>
              </a:p>
            </c:txPr>
            <c:dLblPos val="outEnd"/>
            <c:showLegendKey val="0"/>
            <c:showVal val="0"/>
            <c:showCatName val="0"/>
            <c:showSerName val="0"/>
            <c:showPercent val="0"/>
            <c:separator>; </c:separator>
            <c:showLeaderLines val="1"/>
            <c:extLst>
              <c:ext xmlns:c15="http://schemas.microsoft.com/office/drawing/2012/chart" uri="{CE6537A1-D6FC-4f65-9D91-7224C49458BB}">
                <c15:showLeaderLines val="1"/>
              </c:ext>
            </c:extLst>
          </c:dLbls>
          <c:cat>
            <c:strRef>
              <c:f>categories</c:f>
              <c:strCache>
                <c:ptCount val="4"/>
                <c:pt idx="0">
                  <c:v>Categoria 1</c:v>
                </c:pt>
                <c:pt idx="1">
                  <c:v>Categoria 2</c:v>
                </c:pt>
                <c:pt idx="2">
                  <c:v>Categoria 3</c:v>
                </c:pt>
                <c:pt idx="3">
                  <c:v>Categoria 4</c:v>
                </c:pt>
              </c:strCache>
            </c:strRef>
          </c:cat>
          <c:val>
            <c:numRef>
              <c:f>1</c:f>
              <c:numCache>
                <c:formatCode>General</c:formatCode>
                <c:ptCount val="4"/>
                <c:pt idx="0">
                  <c:v>2.4</c:v>
                </c:pt>
                <c:pt idx="1">
                  <c:v>4.4</c:v>
                </c:pt>
                <c:pt idx="2">
                  <c:v>1.8</c:v>
                </c:pt>
                <c:pt idx="3">
                  <c:v>2.8</c:v>
                </c:pt>
              </c:numCache>
            </c:numRef>
          </c:val>
        </c:ser>
        <c:ser>
          <c:idx val="2"/>
          <c:order val="2"/>
          <c:tx>
            <c:strRef>
              <c:f>label 2</c:f>
              <c:strCache>
                <c:ptCount val="1"/>
                <c:pt idx="0">
                  <c:v>Série 3</c:v>
                </c:pt>
              </c:strCache>
            </c:strRef>
          </c:tx>
          <c:spPr>
            <a:solidFill>
              <a:srgbClr val="a5a5a5"/>
            </a:solidFill>
            <a:ln w="0">
              <a:noFill/>
            </a:ln>
          </c:spPr>
          <c:invertIfNegative val="0"/>
          <c:dLbls>
            <c:txPr>
              <a:bodyPr wrap="square"/>
              <a:lstStyle/>
              <a:p>
                <a:pPr>
                  <a:defRPr b="0" sz="1000" spc="-1" strike="noStrike">
                    <a:solidFill>
                      <a:srgbClr val="000000"/>
                    </a:solidFill>
                    <a:latin typeface="Calibri"/>
                  </a:defRPr>
                </a:pPr>
              </a:p>
            </c:txPr>
            <c:dLblPos val="outEnd"/>
            <c:showLegendKey val="0"/>
            <c:showVal val="0"/>
            <c:showCatName val="0"/>
            <c:showSerName val="0"/>
            <c:showPercent val="0"/>
            <c:separator>; </c:separator>
            <c:showLeaderLines val="1"/>
            <c:extLst>
              <c:ext xmlns:c15="http://schemas.microsoft.com/office/drawing/2012/chart" uri="{CE6537A1-D6FC-4f65-9D91-7224C49458BB}">
                <c15:showLeaderLines val="1"/>
              </c:ext>
            </c:extLst>
          </c:dLbls>
          <c:cat>
            <c:strRef>
              <c:f>categories</c:f>
              <c:strCache>
                <c:ptCount val="4"/>
                <c:pt idx="0">
                  <c:v>Categoria 1</c:v>
                </c:pt>
                <c:pt idx="1">
                  <c:v>Categoria 2</c:v>
                </c:pt>
                <c:pt idx="2">
                  <c:v>Categoria 3</c:v>
                </c:pt>
                <c:pt idx="3">
                  <c:v>Categoria 4</c:v>
                </c:pt>
              </c:strCache>
            </c:strRef>
          </c:cat>
          <c:val>
            <c:numRef>
              <c:f>2</c:f>
              <c:numCache>
                <c:formatCode>General</c:formatCode>
                <c:ptCount val="4"/>
                <c:pt idx="0">
                  <c:v>2</c:v>
                </c:pt>
                <c:pt idx="1">
                  <c:v>2</c:v>
                </c:pt>
                <c:pt idx="2">
                  <c:v>3</c:v>
                </c:pt>
                <c:pt idx="3">
                  <c:v>5</c:v>
                </c:pt>
              </c:numCache>
            </c:numRef>
          </c:val>
        </c:ser>
        <c:gapWidth val="219"/>
        <c:overlap val="-27"/>
        <c:axId val="533842"/>
        <c:axId val="94551248"/>
      </c:barChart>
      <c:catAx>
        <c:axId val="533842"/>
        <c:scaling>
          <c:orientation val="minMax"/>
        </c:scaling>
        <c:delete val="0"/>
        <c:axPos val="b"/>
        <c:numFmt formatCode="General" sourceLinked="0"/>
        <c:majorTickMark val="none"/>
        <c:minorTickMark val="none"/>
        <c:tickLblPos val="nextTo"/>
        <c:spPr>
          <a:ln w="9360">
            <a:solidFill>
              <a:srgbClr val="d9d9d9"/>
            </a:solidFill>
            <a:round/>
          </a:ln>
        </c:spPr>
        <c:txPr>
          <a:bodyPr/>
          <a:lstStyle/>
          <a:p>
            <a:pPr>
              <a:defRPr b="0" sz="1197" spc="-1" strike="noStrike">
                <a:solidFill>
                  <a:srgbClr val="595959"/>
                </a:solidFill>
                <a:latin typeface="Calibri"/>
              </a:defRPr>
            </a:pPr>
          </a:p>
        </c:txPr>
        <c:crossAx val="94551248"/>
        <c:crosses val="autoZero"/>
        <c:auto val="1"/>
        <c:lblAlgn val="ctr"/>
        <c:lblOffset val="100"/>
        <c:noMultiLvlLbl val="0"/>
      </c:catAx>
      <c:valAx>
        <c:axId val="94551248"/>
        <c:scaling>
          <c:orientation val="minMax"/>
        </c:scaling>
        <c:delete val="0"/>
        <c:axPos val="l"/>
        <c:majorGridlines>
          <c:spPr>
            <a:ln w="9360">
              <a:solidFill>
                <a:srgbClr val="d9d9d9"/>
              </a:solidFill>
              <a:round/>
            </a:ln>
          </c:spPr>
        </c:majorGridlines>
        <c:numFmt formatCode="General" sourceLinked="0"/>
        <c:majorTickMark val="none"/>
        <c:minorTickMark val="none"/>
        <c:tickLblPos val="nextTo"/>
        <c:spPr>
          <a:ln w="6480">
            <a:noFill/>
          </a:ln>
        </c:spPr>
        <c:txPr>
          <a:bodyPr/>
          <a:lstStyle/>
          <a:p>
            <a:pPr>
              <a:defRPr b="0" sz="1197" spc="-1" strike="noStrike">
                <a:solidFill>
                  <a:srgbClr val="595959"/>
                </a:solidFill>
                <a:latin typeface="Calibri"/>
              </a:defRPr>
            </a:pPr>
          </a:p>
        </c:txPr>
        <c:crossAx val="533842"/>
        <c:crosses val="autoZero"/>
        <c:crossBetween val="between"/>
      </c:valAx>
      <c:spPr>
        <a:noFill/>
        <a:ln w="0">
          <a:noFill/>
        </a:ln>
      </c:spPr>
    </c:plotArea>
    <c:legend>
      <c:legendPos val="b"/>
      <c:layout>
        <c:manualLayout>
          <c:xMode val="edge"/>
          <c:yMode val="edge"/>
          <c:x val="0.048881329125993"/>
          <c:y val="0.804005474681348"/>
          <c:w val="0.886467797757461"/>
          <c:h val="0.151557934060064"/>
        </c:manualLayout>
      </c:layout>
      <c:overlay val="0"/>
      <c:spPr>
        <a:noFill/>
        <a:ln w="0">
          <a:noFill/>
        </a:ln>
      </c:spPr>
      <c:txPr>
        <a:bodyPr/>
        <a:lstStyle/>
        <a:p>
          <a:pPr>
            <a:defRPr b="0" sz="1197" spc="-1" strike="noStrike">
              <a:solidFill>
                <a:srgbClr val="595959"/>
              </a:solidFill>
              <a:latin typeface="Calibri"/>
            </a:defRPr>
          </a:pPr>
        </a:p>
      </c:txPr>
    </c:legend>
    <c:plotVisOnly val="1"/>
    <c:dispBlanksAs val="gap"/>
  </c:chart>
  <c:spPr>
    <a:noFill/>
    <a:ln w="9360">
      <a:noFill/>
    </a:ln>
  </c:spPr>
</c:chartSpace>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187CF8E9-C93B-4D6F-B170-3C050C540619}" type="slidenum">
              <a:t>&lt;#&gt;</a:t>
            </a:fld>
          </a:p>
        </p:txBody>
      </p:sp>
      <p:sp>
        <p:nvSpPr>
          <p:cNvPr id="4" name="PlaceHolder 3"/>
          <p:cNvSpPr>
            <a:spLocks noGrp="1"/>
          </p:cNvSpPr>
          <p:nvPr>
            <p:ph type="dt" idx="1"/>
          </p:nvPr>
        </p:nvSpPr>
        <p:spPr/>
        <p:txBody>
          <a:bodyPr/>
          <a:p>
            <a:r>
              <a:rPr lang="pt-BR"/>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385920" y="1496520"/>
            <a:ext cx="4371480" cy="3183120"/>
          </a:xfrm>
          <a:prstGeom prst="rect">
            <a:avLst/>
          </a:prstGeom>
          <a:noFill/>
          <a:ln w="0">
            <a:noFill/>
          </a:ln>
        </p:spPr>
        <p:txBody>
          <a:bodyPr lIns="0" rIns="0" tIns="0" bIns="0" anchor="ctr">
            <a:noAutofit/>
          </a:bodyPr>
          <a:p>
            <a:endParaRPr b="0" lang="pt-BR" sz="1400" spc="-1" strike="noStrike">
              <a:solidFill>
                <a:srgbClr val="000000"/>
              </a:solidFill>
              <a:latin typeface="Calibri"/>
            </a:endParaRPr>
          </a:p>
        </p:txBody>
      </p:sp>
      <p:sp>
        <p:nvSpPr>
          <p:cNvPr id="27" name="PlaceHolder 2"/>
          <p:cNvSpPr>
            <a:spLocks noGrp="1"/>
          </p:cNvSpPr>
          <p:nvPr>
            <p:ph/>
          </p:nvPr>
        </p:nvSpPr>
        <p:spPr>
          <a:xfrm>
            <a:off x="257040" y="2139480"/>
            <a:ext cx="462888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28" name="PlaceHolder 3"/>
          <p:cNvSpPr>
            <a:spLocks noGrp="1"/>
          </p:cNvSpPr>
          <p:nvPr>
            <p:ph/>
          </p:nvPr>
        </p:nvSpPr>
        <p:spPr>
          <a:xfrm>
            <a:off x="257040" y="4909680"/>
            <a:ext cx="462888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6351A7E5-CA96-4C67-83A4-1FF951BAFC8F}" type="slidenum">
              <a:t>&lt;#&gt;</a:t>
            </a:fld>
          </a:p>
        </p:txBody>
      </p:sp>
      <p:sp>
        <p:nvSpPr>
          <p:cNvPr id="7" name="PlaceHolder 6"/>
          <p:cNvSpPr>
            <a:spLocks noGrp="1"/>
          </p:cNvSpPr>
          <p:nvPr>
            <p:ph type="dt" idx="1"/>
          </p:nvPr>
        </p:nvSpPr>
        <p:spPr/>
        <p:txBody>
          <a:bodyPr/>
          <a:p>
            <a:r>
              <a:rPr lang="pt-BR"/>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385920" y="1496520"/>
            <a:ext cx="4371480" cy="3183120"/>
          </a:xfrm>
          <a:prstGeom prst="rect">
            <a:avLst/>
          </a:prstGeom>
          <a:noFill/>
          <a:ln w="0">
            <a:noFill/>
          </a:ln>
        </p:spPr>
        <p:txBody>
          <a:bodyPr lIns="0" rIns="0" tIns="0" bIns="0" anchor="ctr">
            <a:noAutofit/>
          </a:bodyPr>
          <a:p>
            <a:endParaRPr b="0" lang="pt-BR" sz="1400" spc="-1" strike="noStrike">
              <a:solidFill>
                <a:srgbClr val="000000"/>
              </a:solidFill>
              <a:latin typeface="Calibri"/>
            </a:endParaRPr>
          </a:p>
        </p:txBody>
      </p:sp>
      <p:sp>
        <p:nvSpPr>
          <p:cNvPr id="30" name="PlaceHolder 2"/>
          <p:cNvSpPr>
            <a:spLocks noGrp="1"/>
          </p:cNvSpPr>
          <p:nvPr>
            <p:ph/>
          </p:nvPr>
        </p:nvSpPr>
        <p:spPr>
          <a:xfrm>
            <a:off x="257040" y="2139480"/>
            <a:ext cx="225864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31" name="PlaceHolder 3"/>
          <p:cNvSpPr>
            <a:spLocks noGrp="1"/>
          </p:cNvSpPr>
          <p:nvPr>
            <p:ph/>
          </p:nvPr>
        </p:nvSpPr>
        <p:spPr>
          <a:xfrm>
            <a:off x="2629080" y="2139480"/>
            <a:ext cx="225864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32" name="PlaceHolder 4"/>
          <p:cNvSpPr>
            <a:spLocks noGrp="1"/>
          </p:cNvSpPr>
          <p:nvPr>
            <p:ph/>
          </p:nvPr>
        </p:nvSpPr>
        <p:spPr>
          <a:xfrm>
            <a:off x="257040" y="4909680"/>
            <a:ext cx="225864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33" name="PlaceHolder 5"/>
          <p:cNvSpPr>
            <a:spLocks noGrp="1"/>
          </p:cNvSpPr>
          <p:nvPr>
            <p:ph/>
          </p:nvPr>
        </p:nvSpPr>
        <p:spPr>
          <a:xfrm>
            <a:off x="2629080" y="4909680"/>
            <a:ext cx="225864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7050088B-6CA7-4620-BBF6-3D8FC6242378}" type="slidenum">
              <a:t>&lt;#&gt;</a:t>
            </a:fld>
          </a:p>
        </p:txBody>
      </p:sp>
      <p:sp>
        <p:nvSpPr>
          <p:cNvPr id="9" name="PlaceHolder 8"/>
          <p:cNvSpPr>
            <a:spLocks noGrp="1"/>
          </p:cNvSpPr>
          <p:nvPr>
            <p:ph type="dt" idx="1"/>
          </p:nvPr>
        </p:nvSpPr>
        <p:spPr/>
        <p:txBody>
          <a:bodyPr/>
          <a:p>
            <a:r>
              <a:rPr lang="pt-BR"/>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385920" y="1496520"/>
            <a:ext cx="4371480" cy="3183120"/>
          </a:xfrm>
          <a:prstGeom prst="rect">
            <a:avLst/>
          </a:prstGeom>
          <a:noFill/>
          <a:ln w="0">
            <a:noFill/>
          </a:ln>
        </p:spPr>
        <p:txBody>
          <a:bodyPr lIns="0" rIns="0" tIns="0" bIns="0" anchor="ctr">
            <a:noAutofit/>
          </a:bodyPr>
          <a:p>
            <a:endParaRPr b="0" lang="pt-BR" sz="1400" spc="-1" strike="noStrike">
              <a:solidFill>
                <a:srgbClr val="000000"/>
              </a:solidFill>
              <a:latin typeface="Calibri"/>
            </a:endParaRPr>
          </a:p>
        </p:txBody>
      </p:sp>
      <p:sp>
        <p:nvSpPr>
          <p:cNvPr id="35" name="PlaceHolder 2"/>
          <p:cNvSpPr>
            <a:spLocks noGrp="1"/>
          </p:cNvSpPr>
          <p:nvPr>
            <p:ph/>
          </p:nvPr>
        </p:nvSpPr>
        <p:spPr>
          <a:xfrm>
            <a:off x="257040" y="2139480"/>
            <a:ext cx="149040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36" name="PlaceHolder 3"/>
          <p:cNvSpPr>
            <a:spLocks noGrp="1"/>
          </p:cNvSpPr>
          <p:nvPr>
            <p:ph/>
          </p:nvPr>
        </p:nvSpPr>
        <p:spPr>
          <a:xfrm>
            <a:off x="1822320" y="2139480"/>
            <a:ext cx="149040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37" name="PlaceHolder 4"/>
          <p:cNvSpPr>
            <a:spLocks noGrp="1"/>
          </p:cNvSpPr>
          <p:nvPr>
            <p:ph/>
          </p:nvPr>
        </p:nvSpPr>
        <p:spPr>
          <a:xfrm>
            <a:off x="3387600" y="2139480"/>
            <a:ext cx="149040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38" name="PlaceHolder 5"/>
          <p:cNvSpPr>
            <a:spLocks noGrp="1"/>
          </p:cNvSpPr>
          <p:nvPr>
            <p:ph/>
          </p:nvPr>
        </p:nvSpPr>
        <p:spPr>
          <a:xfrm>
            <a:off x="257040" y="4909680"/>
            <a:ext cx="149040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39" name="PlaceHolder 6"/>
          <p:cNvSpPr>
            <a:spLocks noGrp="1"/>
          </p:cNvSpPr>
          <p:nvPr>
            <p:ph/>
          </p:nvPr>
        </p:nvSpPr>
        <p:spPr>
          <a:xfrm>
            <a:off x="1822320" y="4909680"/>
            <a:ext cx="149040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40" name="PlaceHolder 7"/>
          <p:cNvSpPr>
            <a:spLocks noGrp="1"/>
          </p:cNvSpPr>
          <p:nvPr>
            <p:ph/>
          </p:nvPr>
        </p:nvSpPr>
        <p:spPr>
          <a:xfrm>
            <a:off x="3387600" y="4909680"/>
            <a:ext cx="149040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4B15669C-F381-43B2-A982-F17A00E7B908}" type="slidenum">
              <a:t>&lt;#&gt;</a:t>
            </a:fld>
          </a:p>
        </p:txBody>
      </p:sp>
      <p:sp>
        <p:nvSpPr>
          <p:cNvPr id="11" name="PlaceHolder 10"/>
          <p:cNvSpPr>
            <a:spLocks noGrp="1"/>
          </p:cNvSpPr>
          <p:nvPr>
            <p:ph type="dt" idx="1"/>
          </p:nvPr>
        </p:nvSpPr>
        <p:spPr/>
        <p:txBody>
          <a:bodyPr/>
          <a:p>
            <a:r>
              <a:rPr lang="pt-BR"/>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385920" y="1496520"/>
            <a:ext cx="4371480" cy="3183120"/>
          </a:xfrm>
          <a:prstGeom prst="rect">
            <a:avLst/>
          </a:prstGeom>
          <a:noFill/>
          <a:ln w="0">
            <a:noFill/>
          </a:ln>
        </p:spPr>
        <p:txBody>
          <a:bodyPr lIns="0" rIns="0" tIns="0" bIns="0" anchor="ctr">
            <a:noAutofit/>
          </a:bodyPr>
          <a:p>
            <a:endParaRPr b="0" lang="pt-BR" sz="1400" spc="-1" strike="noStrike">
              <a:solidFill>
                <a:srgbClr val="000000"/>
              </a:solidFill>
              <a:latin typeface="Calibri"/>
            </a:endParaRPr>
          </a:p>
        </p:txBody>
      </p:sp>
      <p:sp>
        <p:nvSpPr>
          <p:cNvPr id="6" name="PlaceHolder 2"/>
          <p:cNvSpPr>
            <a:spLocks noGrp="1"/>
          </p:cNvSpPr>
          <p:nvPr>
            <p:ph type="subTitle"/>
          </p:nvPr>
        </p:nvSpPr>
        <p:spPr>
          <a:xfrm>
            <a:off x="257040" y="2139480"/>
            <a:ext cx="4628880" cy="5302800"/>
          </a:xfrm>
          <a:prstGeom prst="rect">
            <a:avLst/>
          </a:prstGeom>
          <a:noFill/>
          <a:ln w="0">
            <a:noFill/>
          </a:ln>
        </p:spPr>
        <p:txBody>
          <a:bodyPr lIns="0" rIns="0" tIns="0" bIns="0" anchor="ctr">
            <a:noAutofit/>
          </a:bodyPr>
          <a:p>
            <a:pPr algn="ctr">
              <a:buNone/>
            </a:pPr>
            <a:endParaRPr b="0" lang="pt-BR"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6F9B6DBE-93A9-4CA3-B543-3A155DFE5115}" type="slidenum">
              <a:t>&lt;#&gt;</a:t>
            </a:fld>
          </a:p>
        </p:txBody>
      </p:sp>
      <p:sp>
        <p:nvSpPr>
          <p:cNvPr id="6" name="PlaceHolder 5"/>
          <p:cNvSpPr>
            <a:spLocks noGrp="1"/>
          </p:cNvSpPr>
          <p:nvPr>
            <p:ph type="dt" idx="1"/>
          </p:nvPr>
        </p:nvSpPr>
        <p:spPr/>
        <p:txBody>
          <a:bodyPr/>
          <a:p>
            <a:r>
              <a:rPr lang="pt-BR"/>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385920" y="1496520"/>
            <a:ext cx="4371480" cy="3183120"/>
          </a:xfrm>
          <a:prstGeom prst="rect">
            <a:avLst/>
          </a:prstGeom>
          <a:noFill/>
          <a:ln w="0">
            <a:noFill/>
          </a:ln>
        </p:spPr>
        <p:txBody>
          <a:bodyPr lIns="0" rIns="0" tIns="0" bIns="0" anchor="ctr">
            <a:noAutofit/>
          </a:bodyPr>
          <a:p>
            <a:endParaRPr b="0" lang="pt-BR" sz="1400" spc="-1" strike="noStrike">
              <a:solidFill>
                <a:srgbClr val="000000"/>
              </a:solidFill>
              <a:latin typeface="Calibri"/>
            </a:endParaRPr>
          </a:p>
        </p:txBody>
      </p:sp>
      <p:sp>
        <p:nvSpPr>
          <p:cNvPr id="8" name="PlaceHolder 2"/>
          <p:cNvSpPr>
            <a:spLocks noGrp="1"/>
          </p:cNvSpPr>
          <p:nvPr>
            <p:ph/>
          </p:nvPr>
        </p:nvSpPr>
        <p:spPr>
          <a:xfrm>
            <a:off x="257040" y="2139480"/>
            <a:ext cx="4628880" cy="530280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C070DACB-918C-4AAB-8FC3-8E9D5A312EC4}" type="slidenum">
              <a:t>&lt;#&gt;</a:t>
            </a:fld>
          </a:p>
        </p:txBody>
      </p:sp>
      <p:sp>
        <p:nvSpPr>
          <p:cNvPr id="6" name="PlaceHolder 5"/>
          <p:cNvSpPr>
            <a:spLocks noGrp="1"/>
          </p:cNvSpPr>
          <p:nvPr>
            <p:ph type="dt" idx="1"/>
          </p:nvPr>
        </p:nvSpPr>
        <p:spPr/>
        <p:txBody>
          <a:bodyPr/>
          <a:p>
            <a:r>
              <a:rPr lang="pt-BR"/>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385920" y="1496520"/>
            <a:ext cx="4371480" cy="3183120"/>
          </a:xfrm>
          <a:prstGeom prst="rect">
            <a:avLst/>
          </a:prstGeom>
          <a:noFill/>
          <a:ln w="0">
            <a:noFill/>
          </a:ln>
        </p:spPr>
        <p:txBody>
          <a:bodyPr lIns="0" rIns="0" tIns="0" bIns="0" anchor="ctr">
            <a:noAutofit/>
          </a:bodyPr>
          <a:p>
            <a:endParaRPr b="0" lang="pt-BR" sz="1400" spc="-1" strike="noStrike">
              <a:solidFill>
                <a:srgbClr val="000000"/>
              </a:solidFill>
              <a:latin typeface="Calibri"/>
            </a:endParaRPr>
          </a:p>
        </p:txBody>
      </p:sp>
      <p:sp>
        <p:nvSpPr>
          <p:cNvPr id="10" name="PlaceHolder 2"/>
          <p:cNvSpPr>
            <a:spLocks noGrp="1"/>
          </p:cNvSpPr>
          <p:nvPr>
            <p:ph/>
          </p:nvPr>
        </p:nvSpPr>
        <p:spPr>
          <a:xfrm>
            <a:off x="257040" y="2139480"/>
            <a:ext cx="2258640" cy="530280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11" name="PlaceHolder 3"/>
          <p:cNvSpPr>
            <a:spLocks noGrp="1"/>
          </p:cNvSpPr>
          <p:nvPr>
            <p:ph/>
          </p:nvPr>
        </p:nvSpPr>
        <p:spPr>
          <a:xfrm>
            <a:off x="2629080" y="2139480"/>
            <a:ext cx="2258640" cy="530280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4DE2B689-EAD3-4573-85E8-E5072E4C7F2E}" type="slidenum">
              <a:t>&lt;#&gt;</a:t>
            </a:fld>
          </a:p>
        </p:txBody>
      </p:sp>
      <p:sp>
        <p:nvSpPr>
          <p:cNvPr id="7" name="PlaceHolder 6"/>
          <p:cNvSpPr>
            <a:spLocks noGrp="1"/>
          </p:cNvSpPr>
          <p:nvPr>
            <p:ph type="dt" idx="1"/>
          </p:nvPr>
        </p:nvSpPr>
        <p:spPr/>
        <p:txBody>
          <a:bodyPr/>
          <a:p>
            <a:r>
              <a:rPr lang="pt-BR"/>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385920" y="1496520"/>
            <a:ext cx="4371480" cy="3183120"/>
          </a:xfrm>
          <a:prstGeom prst="rect">
            <a:avLst/>
          </a:prstGeom>
          <a:noFill/>
          <a:ln w="0">
            <a:noFill/>
          </a:ln>
        </p:spPr>
        <p:txBody>
          <a:bodyPr lIns="0" rIns="0" tIns="0" bIns="0" anchor="ctr">
            <a:noAutofit/>
          </a:bodyPr>
          <a:p>
            <a:endParaRPr b="0" lang="pt-BR" sz="14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4558E286-2006-4FD0-9256-3816998361CF}" type="slidenum">
              <a:t>&lt;#&gt;</a:t>
            </a:fld>
          </a:p>
        </p:txBody>
      </p:sp>
      <p:sp>
        <p:nvSpPr>
          <p:cNvPr id="5" name="PlaceHolder 4"/>
          <p:cNvSpPr>
            <a:spLocks noGrp="1"/>
          </p:cNvSpPr>
          <p:nvPr>
            <p:ph type="dt" idx="1"/>
          </p:nvPr>
        </p:nvSpPr>
        <p:spPr/>
        <p:txBody>
          <a:bodyPr/>
          <a:p>
            <a:r>
              <a:rPr lang="pt-BR"/>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385920" y="1496520"/>
            <a:ext cx="4371480" cy="14756400"/>
          </a:xfrm>
          <a:prstGeom prst="rect">
            <a:avLst/>
          </a:prstGeom>
          <a:noFill/>
          <a:ln w="0">
            <a:noFill/>
          </a:ln>
        </p:spPr>
        <p:txBody>
          <a:bodyPr lIns="0" rIns="0" tIns="0" bIns="0" anchor="ctr">
            <a:noAutofit/>
          </a:bodyPr>
          <a:p>
            <a:pPr algn="ctr">
              <a:buNone/>
            </a:pPr>
            <a:endParaRPr b="0" lang="pt-BR"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156B2F34-FD06-489D-897F-A92B84612FAB}" type="slidenum">
              <a:t>&lt;#&gt;</a:t>
            </a:fld>
          </a:p>
        </p:txBody>
      </p:sp>
      <p:sp>
        <p:nvSpPr>
          <p:cNvPr id="5" name="PlaceHolder 4"/>
          <p:cNvSpPr>
            <a:spLocks noGrp="1"/>
          </p:cNvSpPr>
          <p:nvPr>
            <p:ph type="dt" idx="1"/>
          </p:nvPr>
        </p:nvSpPr>
        <p:spPr/>
        <p:txBody>
          <a:bodyPr/>
          <a:p>
            <a:r>
              <a:rPr lang="pt-BR"/>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385920" y="1496520"/>
            <a:ext cx="4371480" cy="3183120"/>
          </a:xfrm>
          <a:prstGeom prst="rect">
            <a:avLst/>
          </a:prstGeom>
          <a:noFill/>
          <a:ln w="0">
            <a:noFill/>
          </a:ln>
        </p:spPr>
        <p:txBody>
          <a:bodyPr lIns="0" rIns="0" tIns="0" bIns="0" anchor="ctr">
            <a:noAutofit/>
          </a:bodyPr>
          <a:p>
            <a:endParaRPr b="0" lang="pt-BR" sz="1400" spc="-1" strike="noStrike">
              <a:solidFill>
                <a:srgbClr val="000000"/>
              </a:solidFill>
              <a:latin typeface="Calibri"/>
            </a:endParaRPr>
          </a:p>
        </p:txBody>
      </p:sp>
      <p:sp>
        <p:nvSpPr>
          <p:cNvPr id="15" name="PlaceHolder 2"/>
          <p:cNvSpPr>
            <a:spLocks noGrp="1"/>
          </p:cNvSpPr>
          <p:nvPr>
            <p:ph/>
          </p:nvPr>
        </p:nvSpPr>
        <p:spPr>
          <a:xfrm>
            <a:off x="257040" y="2139480"/>
            <a:ext cx="225864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16" name="PlaceHolder 3"/>
          <p:cNvSpPr>
            <a:spLocks noGrp="1"/>
          </p:cNvSpPr>
          <p:nvPr>
            <p:ph/>
          </p:nvPr>
        </p:nvSpPr>
        <p:spPr>
          <a:xfrm>
            <a:off x="2629080" y="2139480"/>
            <a:ext cx="2258640" cy="530280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17" name="PlaceHolder 4"/>
          <p:cNvSpPr>
            <a:spLocks noGrp="1"/>
          </p:cNvSpPr>
          <p:nvPr>
            <p:ph/>
          </p:nvPr>
        </p:nvSpPr>
        <p:spPr>
          <a:xfrm>
            <a:off x="257040" y="4909680"/>
            <a:ext cx="225864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6D4B5822-AD1A-4EFD-A924-E7F4167E69A6}" type="slidenum">
              <a:t>&lt;#&gt;</a:t>
            </a:fld>
          </a:p>
        </p:txBody>
      </p:sp>
      <p:sp>
        <p:nvSpPr>
          <p:cNvPr id="8" name="PlaceHolder 7"/>
          <p:cNvSpPr>
            <a:spLocks noGrp="1"/>
          </p:cNvSpPr>
          <p:nvPr>
            <p:ph type="dt" idx="1"/>
          </p:nvPr>
        </p:nvSpPr>
        <p:spPr/>
        <p:txBody>
          <a:bodyPr/>
          <a:p>
            <a:r>
              <a:rPr lang="pt-BR"/>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385920" y="1496520"/>
            <a:ext cx="4371480" cy="3183120"/>
          </a:xfrm>
          <a:prstGeom prst="rect">
            <a:avLst/>
          </a:prstGeom>
          <a:noFill/>
          <a:ln w="0">
            <a:noFill/>
          </a:ln>
        </p:spPr>
        <p:txBody>
          <a:bodyPr lIns="0" rIns="0" tIns="0" bIns="0" anchor="ctr">
            <a:noAutofit/>
          </a:bodyPr>
          <a:p>
            <a:endParaRPr b="0" lang="pt-BR" sz="1400" spc="-1" strike="noStrike">
              <a:solidFill>
                <a:srgbClr val="000000"/>
              </a:solidFill>
              <a:latin typeface="Calibri"/>
            </a:endParaRPr>
          </a:p>
        </p:txBody>
      </p:sp>
      <p:sp>
        <p:nvSpPr>
          <p:cNvPr id="19" name="PlaceHolder 2"/>
          <p:cNvSpPr>
            <a:spLocks noGrp="1"/>
          </p:cNvSpPr>
          <p:nvPr>
            <p:ph/>
          </p:nvPr>
        </p:nvSpPr>
        <p:spPr>
          <a:xfrm>
            <a:off x="257040" y="2139480"/>
            <a:ext cx="2258640" cy="530280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20" name="PlaceHolder 3"/>
          <p:cNvSpPr>
            <a:spLocks noGrp="1"/>
          </p:cNvSpPr>
          <p:nvPr>
            <p:ph/>
          </p:nvPr>
        </p:nvSpPr>
        <p:spPr>
          <a:xfrm>
            <a:off x="2629080" y="2139480"/>
            <a:ext cx="225864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21" name="PlaceHolder 4"/>
          <p:cNvSpPr>
            <a:spLocks noGrp="1"/>
          </p:cNvSpPr>
          <p:nvPr>
            <p:ph/>
          </p:nvPr>
        </p:nvSpPr>
        <p:spPr>
          <a:xfrm>
            <a:off x="2629080" y="4909680"/>
            <a:ext cx="225864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4911D5D5-D43C-4015-93B3-FA04A574AF46}" type="slidenum">
              <a:t>&lt;#&gt;</a:t>
            </a:fld>
          </a:p>
        </p:txBody>
      </p:sp>
      <p:sp>
        <p:nvSpPr>
          <p:cNvPr id="8" name="PlaceHolder 7"/>
          <p:cNvSpPr>
            <a:spLocks noGrp="1"/>
          </p:cNvSpPr>
          <p:nvPr>
            <p:ph type="dt" idx="1"/>
          </p:nvPr>
        </p:nvSpPr>
        <p:spPr/>
        <p:txBody>
          <a:bodyPr/>
          <a:p>
            <a:r>
              <a:rPr lang="pt-BR"/>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385920" y="1496520"/>
            <a:ext cx="4371480" cy="3183120"/>
          </a:xfrm>
          <a:prstGeom prst="rect">
            <a:avLst/>
          </a:prstGeom>
          <a:noFill/>
          <a:ln w="0">
            <a:noFill/>
          </a:ln>
        </p:spPr>
        <p:txBody>
          <a:bodyPr lIns="0" rIns="0" tIns="0" bIns="0" anchor="ctr">
            <a:noAutofit/>
          </a:bodyPr>
          <a:p>
            <a:endParaRPr b="0" lang="pt-BR" sz="1400" spc="-1" strike="noStrike">
              <a:solidFill>
                <a:srgbClr val="000000"/>
              </a:solidFill>
              <a:latin typeface="Calibri"/>
            </a:endParaRPr>
          </a:p>
        </p:txBody>
      </p:sp>
      <p:sp>
        <p:nvSpPr>
          <p:cNvPr id="23" name="PlaceHolder 2"/>
          <p:cNvSpPr>
            <a:spLocks noGrp="1"/>
          </p:cNvSpPr>
          <p:nvPr>
            <p:ph/>
          </p:nvPr>
        </p:nvSpPr>
        <p:spPr>
          <a:xfrm>
            <a:off x="257040" y="2139480"/>
            <a:ext cx="225864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24" name="PlaceHolder 3"/>
          <p:cNvSpPr>
            <a:spLocks noGrp="1"/>
          </p:cNvSpPr>
          <p:nvPr>
            <p:ph/>
          </p:nvPr>
        </p:nvSpPr>
        <p:spPr>
          <a:xfrm>
            <a:off x="2629080" y="2139480"/>
            <a:ext cx="225864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25" name="PlaceHolder 4"/>
          <p:cNvSpPr>
            <a:spLocks noGrp="1"/>
          </p:cNvSpPr>
          <p:nvPr>
            <p:ph/>
          </p:nvPr>
        </p:nvSpPr>
        <p:spPr>
          <a:xfrm>
            <a:off x="257040" y="4909680"/>
            <a:ext cx="4628880" cy="2529360"/>
          </a:xfrm>
          <a:prstGeom prst="rect">
            <a:avLst/>
          </a:prstGeom>
          <a:noFill/>
          <a:ln w="0">
            <a:noFill/>
          </a:ln>
        </p:spPr>
        <p:txBody>
          <a:bodyPr lIns="0" rIns="0" tIns="0" bIns="0" anchor="t">
            <a:normAutofit/>
          </a:bodyPr>
          <a:p>
            <a:pPr>
              <a:lnSpc>
                <a:spcPct val="90000"/>
              </a:lnSpc>
              <a:spcBef>
                <a:spcPts val="1417"/>
              </a:spcBef>
              <a:buNone/>
            </a:pPr>
            <a:endParaRPr b="0" lang="pt-BR" sz="16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22E1D21F-AAF3-427D-BDE6-D957B70ADF9F}" type="slidenum">
              <a:t>&lt;#&gt;</a:t>
            </a:fld>
          </a:p>
        </p:txBody>
      </p:sp>
      <p:sp>
        <p:nvSpPr>
          <p:cNvPr id="8" name="PlaceHolder 7"/>
          <p:cNvSpPr>
            <a:spLocks noGrp="1"/>
          </p:cNvSpPr>
          <p:nvPr>
            <p:ph type="dt" idx="1"/>
          </p:nvPr>
        </p:nvSpPr>
        <p:spPr/>
        <p:txBody>
          <a:bodyPr/>
          <a:p>
            <a:r>
              <a:rPr lang="pt-BR"/>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385920" y="1496520"/>
            <a:ext cx="4371480" cy="3183120"/>
          </a:xfrm>
          <a:prstGeom prst="rect">
            <a:avLst/>
          </a:prstGeom>
          <a:noFill/>
          <a:ln w="0">
            <a:noFill/>
          </a:ln>
        </p:spPr>
        <p:txBody>
          <a:bodyPr lIns="68760" rIns="68760" tIns="34200" bIns="34200" anchor="b">
            <a:noAutofit/>
          </a:bodyPr>
          <a:p>
            <a:pPr algn="ctr">
              <a:lnSpc>
                <a:spcPct val="90000"/>
              </a:lnSpc>
              <a:buNone/>
            </a:pPr>
            <a:r>
              <a:rPr b="0" lang="pt-BR" sz="3400" spc="-1" strike="noStrike">
                <a:solidFill>
                  <a:srgbClr val="000000"/>
                </a:solidFill>
                <a:latin typeface="Calibri Light"/>
              </a:rPr>
              <a:t>Clique para editar o título mestre</a:t>
            </a:r>
            <a:endParaRPr b="0" lang="pt-BR" sz="3400" spc="-1" strike="noStrike">
              <a:solidFill>
                <a:srgbClr val="000000"/>
              </a:solidFill>
              <a:latin typeface="Calibri"/>
            </a:endParaRPr>
          </a:p>
        </p:txBody>
      </p:sp>
      <p:sp>
        <p:nvSpPr>
          <p:cNvPr id="1" name="PlaceHolder 2"/>
          <p:cNvSpPr>
            <a:spLocks noGrp="1"/>
          </p:cNvSpPr>
          <p:nvPr>
            <p:ph type="dt" idx="1"/>
          </p:nvPr>
        </p:nvSpPr>
        <p:spPr>
          <a:xfrm>
            <a:off x="353520" y="8475120"/>
            <a:ext cx="1157040" cy="486360"/>
          </a:xfrm>
          <a:prstGeom prst="rect">
            <a:avLst/>
          </a:prstGeom>
          <a:noFill/>
          <a:ln w="0">
            <a:noFill/>
          </a:ln>
        </p:spPr>
        <p:txBody>
          <a:bodyPr lIns="68760" rIns="68760" tIns="34200" bIns="34200" anchor="ctr">
            <a:noAutofit/>
          </a:bodyPr>
          <a:lstStyle>
            <a:lvl1pPr>
              <a:lnSpc>
                <a:spcPct val="100000"/>
              </a:lnSpc>
              <a:buNone/>
              <a:defRPr b="0" lang="pt-BR" sz="700" spc="-1" strike="noStrike">
                <a:solidFill>
                  <a:srgbClr val="8b8b8b"/>
                </a:solidFill>
                <a:latin typeface="Calibri"/>
              </a:defRPr>
            </a:lvl1pPr>
          </a:lstStyle>
          <a:p>
            <a:pPr>
              <a:lnSpc>
                <a:spcPct val="100000"/>
              </a:lnSpc>
              <a:buNone/>
            </a:pPr>
            <a:r>
              <a:rPr b="0" lang="pt-BR" sz="700" spc="-1" strike="noStrike">
                <a:solidFill>
                  <a:srgbClr val="8b8b8b"/>
                </a:solidFill>
                <a:latin typeface="Calibri"/>
              </a:rPr>
              <a:t>&lt;data/hora&gt;</a:t>
            </a:r>
            <a:endParaRPr b="0" lang="pt-BR" sz="700" spc="-1" strike="noStrike">
              <a:latin typeface="Times New Roman"/>
            </a:endParaRPr>
          </a:p>
        </p:txBody>
      </p:sp>
      <p:sp>
        <p:nvSpPr>
          <p:cNvPr id="2" name="PlaceHolder 3"/>
          <p:cNvSpPr>
            <a:spLocks noGrp="1"/>
          </p:cNvSpPr>
          <p:nvPr>
            <p:ph type="ftr" idx="2"/>
          </p:nvPr>
        </p:nvSpPr>
        <p:spPr>
          <a:xfrm>
            <a:off x="1703880" y="8475120"/>
            <a:ext cx="1735560" cy="486360"/>
          </a:xfrm>
          <a:prstGeom prst="rect">
            <a:avLst/>
          </a:prstGeom>
          <a:noFill/>
          <a:ln w="0">
            <a:noFill/>
          </a:ln>
        </p:spPr>
        <p:txBody>
          <a:bodyPr lIns="68760" rIns="68760" tIns="34200" bIns="34200" anchor="ctr">
            <a:noAutofit/>
          </a:bodyPr>
          <a:lstStyle>
            <a:lvl1pPr algn="ctr">
              <a:buNone/>
              <a:defRPr b="0" lang="pt-BR" sz="1400" spc="-1" strike="noStrike">
                <a:latin typeface="Times New Roman"/>
              </a:defRPr>
            </a:lvl1pPr>
          </a:lstStyle>
          <a:p>
            <a:pPr algn="ctr">
              <a:buNone/>
            </a:pPr>
            <a:r>
              <a:rPr b="0" lang="pt-BR" sz="1400" spc="-1" strike="noStrike">
                <a:latin typeface="Times New Roman"/>
              </a:rPr>
              <a:t>&lt;rodapé&gt;</a:t>
            </a:r>
            <a:endParaRPr b="0" lang="pt-BR" sz="1400" spc="-1" strike="noStrike">
              <a:latin typeface="Times New Roman"/>
            </a:endParaRPr>
          </a:p>
        </p:txBody>
      </p:sp>
      <p:sp>
        <p:nvSpPr>
          <p:cNvPr id="3" name="PlaceHolder 4"/>
          <p:cNvSpPr>
            <a:spLocks noGrp="1"/>
          </p:cNvSpPr>
          <p:nvPr>
            <p:ph type="sldNum" idx="3"/>
          </p:nvPr>
        </p:nvSpPr>
        <p:spPr>
          <a:xfrm>
            <a:off x="3632760" y="8475120"/>
            <a:ext cx="1157040" cy="486360"/>
          </a:xfrm>
          <a:prstGeom prst="rect">
            <a:avLst/>
          </a:prstGeom>
          <a:noFill/>
          <a:ln w="0">
            <a:noFill/>
          </a:ln>
        </p:spPr>
        <p:txBody>
          <a:bodyPr lIns="68760" rIns="68760" tIns="34200" bIns="34200" anchor="ctr">
            <a:noAutofit/>
          </a:bodyPr>
          <a:lstStyle>
            <a:lvl1pPr algn="r">
              <a:lnSpc>
                <a:spcPct val="100000"/>
              </a:lnSpc>
              <a:buNone/>
              <a:defRPr b="0" lang="pt-BR" sz="700" spc="-1" strike="noStrike">
                <a:solidFill>
                  <a:srgbClr val="8b8b8b"/>
                </a:solidFill>
                <a:latin typeface="Calibri"/>
              </a:defRPr>
            </a:lvl1pPr>
          </a:lstStyle>
          <a:p>
            <a:pPr algn="r">
              <a:lnSpc>
                <a:spcPct val="100000"/>
              </a:lnSpc>
              <a:buNone/>
            </a:pPr>
            <a:fld id="{FAAA5D12-4D74-44DC-8D25-2B8F4AD3EB67}" type="slidenum">
              <a:rPr b="0" lang="pt-BR" sz="700" spc="-1" strike="noStrike">
                <a:solidFill>
                  <a:srgbClr val="8b8b8b"/>
                </a:solidFill>
                <a:latin typeface="Calibri"/>
              </a:rPr>
              <a:t>&lt;número&gt;</a:t>
            </a:fld>
            <a:endParaRPr b="0" lang="pt-BR" sz="700" spc="-1" strike="noStrike">
              <a:latin typeface="Times New Roman"/>
            </a:endParaRPr>
          </a:p>
        </p:txBody>
      </p:sp>
      <p:sp>
        <p:nvSpPr>
          <p:cNvPr id="4" name="PlaceHolder 5"/>
          <p:cNvSpPr>
            <a:spLocks noGrp="1"/>
          </p:cNvSpPr>
          <p:nvPr>
            <p:ph type="body"/>
          </p:nvPr>
        </p:nvSpPr>
        <p:spPr>
          <a:xfrm>
            <a:off x="257040" y="2139480"/>
            <a:ext cx="4628880" cy="530280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pt-BR" sz="1600" spc="-1" strike="noStrike">
                <a:solidFill>
                  <a:srgbClr val="000000"/>
                </a:solidFill>
                <a:latin typeface="Calibri"/>
              </a:rPr>
              <a:t>Clique para editar o formato do texto da estrutura de tópicos</a:t>
            </a:r>
            <a:endParaRPr b="0" lang="pt-BR" sz="16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pt-BR" sz="1100" spc="-1" strike="noStrike">
                <a:solidFill>
                  <a:srgbClr val="000000"/>
                </a:solidFill>
                <a:latin typeface="Calibri"/>
              </a:rPr>
              <a:t>2.º nível da estrutura de tópicos</a:t>
            </a:r>
            <a:endParaRPr b="0" lang="pt-BR" sz="11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pt-BR" sz="1000" spc="-1" strike="noStrike">
                <a:solidFill>
                  <a:srgbClr val="000000"/>
                </a:solidFill>
                <a:latin typeface="Calibri"/>
              </a:rPr>
              <a:t>3.º nível da estrutura de tópicos</a:t>
            </a:r>
            <a:endParaRPr b="0" lang="pt-BR" sz="10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pt-BR" sz="1000" spc="-1" strike="noStrike">
                <a:solidFill>
                  <a:srgbClr val="000000"/>
                </a:solidFill>
                <a:latin typeface="Calibri"/>
              </a:rPr>
              <a:t>4.º nível da estrutura de tópicos</a:t>
            </a:r>
            <a:endParaRPr b="0" lang="pt-BR" sz="10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pt-BR" sz="2000" spc="-1" strike="noStrike">
                <a:solidFill>
                  <a:srgbClr val="000000"/>
                </a:solidFill>
                <a:latin typeface="Calibri"/>
              </a:rPr>
              <a:t>5.º nível da estrutura de tópicos</a:t>
            </a:r>
            <a:endParaRPr b="0" lang="pt-BR"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pt-BR" sz="2000" spc="-1" strike="noStrike">
                <a:solidFill>
                  <a:srgbClr val="000000"/>
                </a:solidFill>
                <a:latin typeface="Calibri"/>
              </a:rPr>
              <a:t>6.º nível da estrutura de tópicos</a:t>
            </a:r>
            <a:endParaRPr b="0" lang="pt-BR"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pt-BR" sz="2000" spc="-1" strike="noStrike">
                <a:solidFill>
                  <a:srgbClr val="000000"/>
                </a:solidFill>
                <a:latin typeface="Calibri"/>
              </a:rPr>
              <a:t>7.º nível da estrutura de tópicos</a:t>
            </a:r>
            <a:endParaRPr b="0" lang="pt-BR"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chart" Target="../charts/chart2.xml"/><Relationship Id="rId3"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41" name="PlaceHolder 1"/>
          <p:cNvSpPr>
            <a:spLocks noGrp="1"/>
          </p:cNvSpPr>
          <p:nvPr>
            <p:ph type="subTitle"/>
          </p:nvPr>
        </p:nvSpPr>
        <p:spPr>
          <a:xfrm>
            <a:off x="1840680" y="317520"/>
            <a:ext cx="2983320" cy="430560"/>
          </a:xfrm>
          <a:prstGeom prst="rect">
            <a:avLst/>
          </a:prstGeom>
          <a:noFill/>
          <a:ln w="0">
            <a:noFill/>
          </a:ln>
        </p:spPr>
        <p:txBody>
          <a:bodyPr lIns="68760" rIns="68760" tIns="34200" bIns="34200" anchor="t">
            <a:noAutofit/>
          </a:bodyPr>
          <a:p>
            <a:pPr algn="ctr">
              <a:lnSpc>
                <a:spcPct val="90000"/>
              </a:lnSpc>
              <a:spcBef>
                <a:spcPts val="564"/>
              </a:spcBef>
              <a:buNone/>
              <a:tabLst>
                <a:tab algn="l" pos="0"/>
              </a:tabLst>
            </a:pPr>
            <a:r>
              <a:rPr b="1" lang="pt-BR" sz="1800" spc="-1" strike="noStrike">
                <a:solidFill>
                  <a:srgbClr val="266bb3"/>
                </a:solidFill>
                <a:latin typeface="Calibri"/>
              </a:rPr>
              <a:t>Título do trabalho científico</a:t>
            </a:r>
            <a:endParaRPr b="0" lang="pt-BR" sz="1800" spc="-1" strike="noStrike">
              <a:solidFill>
                <a:srgbClr val="266bb3"/>
              </a:solidFill>
              <a:latin typeface="Arial"/>
            </a:endParaRPr>
          </a:p>
        </p:txBody>
      </p:sp>
      <p:sp>
        <p:nvSpPr>
          <p:cNvPr id="42" name="Conector Reto 10"/>
          <p:cNvSpPr/>
          <p:nvPr/>
        </p:nvSpPr>
        <p:spPr>
          <a:xfrm flipV="1">
            <a:off x="1793880" y="281520"/>
            <a:ext cx="360" cy="430920"/>
          </a:xfrm>
          <a:prstGeom prst="line">
            <a:avLst/>
          </a:prstGeom>
          <a:ln>
            <a:solidFill>
              <a:srgbClr val="b4c7dc"/>
            </a:solidFill>
          </a:ln>
        </p:spPr>
        <p:style>
          <a:lnRef idx="1">
            <a:schemeClr val="accent1"/>
          </a:lnRef>
          <a:fillRef idx="0">
            <a:schemeClr val="accent1"/>
          </a:fillRef>
          <a:effectRef idx="0">
            <a:schemeClr val="accent1"/>
          </a:effectRef>
          <a:fontRef idx="minor"/>
        </p:style>
      </p:sp>
      <p:sp>
        <p:nvSpPr>
          <p:cNvPr id="43" name="Text Placeholder 8"/>
          <p:cNvSpPr/>
          <p:nvPr/>
        </p:nvSpPr>
        <p:spPr>
          <a:xfrm>
            <a:off x="289800" y="2006640"/>
            <a:ext cx="4359600" cy="164520"/>
          </a:xfrm>
          <a:prstGeom prst="rect">
            <a:avLst/>
          </a:prstGeom>
          <a:noFill/>
          <a:ln w="0">
            <a:noFill/>
          </a:ln>
        </p:spPr>
        <p:style>
          <a:lnRef idx="0"/>
          <a:fillRef idx="0"/>
          <a:effectRef idx="0"/>
          <a:fontRef idx="minor"/>
        </p:style>
        <p:txBody>
          <a:bodyPr lIns="68760" rIns="68760" tIns="34200" bIns="34200" anchor="t">
            <a:noAutofit/>
          </a:bodyPr>
          <a:p>
            <a:pPr>
              <a:lnSpc>
                <a:spcPct val="100000"/>
              </a:lnSpc>
              <a:spcBef>
                <a:spcPts val="221"/>
              </a:spcBef>
              <a:buNone/>
              <a:tabLst>
                <a:tab algn="l" pos="0"/>
              </a:tabLst>
            </a:pPr>
            <a:r>
              <a:rPr b="1" lang="en-US" sz="1100" spc="-1" strike="noStrike">
                <a:solidFill>
                  <a:srgbClr val="266bb3"/>
                </a:solidFill>
                <a:latin typeface="Calibri"/>
              </a:rPr>
              <a:t>MÉTODO</a:t>
            </a:r>
            <a:endParaRPr b="0" lang="pt-BR" sz="1100" spc="-1" strike="noStrike">
              <a:solidFill>
                <a:srgbClr val="266bb3"/>
              </a:solidFill>
              <a:latin typeface="Arial"/>
            </a:endParaRPr>
          </a:p>
        </p:txBody>
      </p:sp>
      <p:sp>
        <p:nvSpPr>
          <p:cNvPr id="44" name="Text Placeholder 20"/>
          <p:cNvSpPr/>
          <p:nvPr/>
        </p:nvSpPr>
        <p:spPr>
          <a:xfrm>
            <a:off x="289800" y="2223000"/>
            <a:ext cx="4359600" cy="2036880"/>
          </a:xfrm>
          <a:prstGeom prst="rect">
            <a:avLst/>
          </a:prstGeom>
          <a:noFill/>
          <a:ln w="0">
            <a:noFill/>
          </a:ln>
        </p:spPr>
        <p:style>
          <a:lnRef idx="0"/>
          <a:fillRef idx="0"/>
          <a:effectRef idx="0"/>
          <a:fontRef idx="minor"/>
        </p:style>
        <p:txBody>
          <a:bodyPr lIns="68760" rIns="68760" tIns="34200" bIns="34200" anchor="t">
            <a:noAutofit/>
          </a:bodyPr>
          <a:p>
            <a:pPr algn="just">
              <a:lnSpc>
                <a:spcPct val="100000"/>
              </a:lnSpc>
              <a:spcBef>
                <a:spcPts val="181"/>
              </a:spcBef>
              <a:buNone/>
            </a:pPr>
            <a:r>
              <a:rPr b="0" lang="fr-FR" sz="900" spc="-1" strike="noStrike">
                <a:solidFill>
                  <a:srgbClr val="000000"/>
                </a:solidFill>
                <a:latin typeface="Calibri"/>
              </a:rPr>
              <a:t>Nunc ornare venenatis velit, et condimentum nisl bibendum in. Donec congue ante at sapien convallis id suscipit lectus gravida. Ut molestie interdum felis, sit amet egestas metus tristique ac. Nunc non eleifend nunc. Phasellus blandit congue justo vitae fermentum. Fusce tincidunt accumsan scelerisque. Fusce mollis, nibh at rutrum tincidunt, nisi elit vehicula augue, quis mattis massa ipsum non mauris.</a:t>
            </a:r>
            <a:endParaRPr b="0" lang="pt-BR" sz="900" spc="-1" strike="noStrike">
              <a:latin typeface="Arial"/>
            </a:endParaRPr>
          </a:p>
          <a:p>
            <a:pPr algn="just">
              <a:lnSpc>
                <a:spcPct val="100000"/>
              </a:lnSpc>
              <a:spcBef>
                <a:spcPts val="181"/>
              </a:spcBef>
              <a:buNone/>
            </a:pPr>
            <a:endParaRPr b="0" lang="pt-BR" sz="900" spc="-1" strike="noStrike">
              <a:latin typeface="Arial"/>
            </a:endParaRPr>
          </a:p>
          <a:p>
            <a:pPr algn="just">
              <a:lnSpc>
                <a:spcPct val="100000"/>
              </a:lnSpc>
              <a:spcBef>
                <a:spcPts val="181"/>
              </a:spcBef>
              <a:buNone/>
            </a:pPr>
            <a:r>
              <a:rPr b="0" lang="fr-FR" sz="900" spc="-1" strike="noStrike">
                <a:solidFill>
                  <a:srgbClr val="000000"/>
                </a:solidFill>
                <a:latin typeface="Calibri"/>
              </a:rPr>
              <a:t>Proin vitae cursus nisl. Maecenas augue ligula, placerat ac pharetra eu, blandit ut orci. Ut in rutrum nisi. Suspendisse potenti. Mauris in risus nulla, sit amet bibendum sapien. Aenean nunc nisl, ultrices eget fermentum nec, molestie ac libero. Nulla magna purus, pharetra eget volutpat vel, fringilla sed sem. Pellentesque quis eleifend est. Aliquam vel quam sit amet sapien</a:t>
            </a:r>
            <a:endParaRPr b="0" lang="pt-BR" sz="900" spc="-1" strike="noStrike">
              <a:latin typeface="Arial"/>
            </a:endParaRPr>
          </a:p>
        </p:txBody>
      </p:sp>
      <p:sp>
        <p:nvSpPr>
          <p:cNvPr id="45" name="Text Placeholder 8"/>
          <p:cNvSpPr/>
          <p:nvPr/>
        </p:nvSpPr>
        <p:spPr>
          <a:xfrm>
            <a:off x="289800" y="1091160"/>
            <a:ext cx="4359600" cy="163440"/>
          </a:xfrm>
          <a:prstGeom prst="rect">
            <a:avLst/>
          </a:prstGeom>
          <a:noFill/>
          <a:ln w="0">
            <a:noFill/>
          </a:ln>
        </p:spPr>
        <p:style>
          <a:lnRef idx="0"/>
          <a:fillRef idx="0"/>
          <a:effectRef idx="0"/>
          <a:fontRef idx="minor"/>
        </p:style>
        <p:txBody>
          <a:bodyPr lIns="68760" rIns="68760" tIns="34200" bIns="34200" anchor="t">
            <a:noAutofit/>
          </a:bodyPr>
          <a:p>
            <a:pPr>
              <a:lnSpc>
                <a:spcPct val="100000"/>
              </a:lnSpc>
              <a:spcBef>
                <a:spcPts val="221"/>
              </a:spcBef>
              <a:buNone/>
              <a:tabLst>
                <a:tab algn="l" pos="0"/>
              </a:tabLst>
            </a:pPr>
            <a:r>
              <a:rPr b="1" lang="en-US" sz="1100" spc="-1" strike="noStrike">
                <a:solidFill>
                  <a:srgbClr val="266bb3"/>
                </a:solidFill>
                <a:latin typeface="Calibri"/>
              </a:rPr>
              <a:t>OBJETIVO</a:t>
            </a:r>
            <a:endParaRPr b="0" lang="pt-BR" sz="1100" spc="-1" strike="noStrike">
              <a:solidFill>
                <a:srgbClr val="266bb3"/>
              </a:solidFill>
              <a:latin typeface="Arial"/>
            </a:endParaRPr>
          </a:p>
        </p:txBody>
      </p:sp>
      <p:sp>
        <p:nvSpPr>
          <p:cNvPr id="46" name="Text Placeholder 20"/>
          <p:cNvSpPr/>
          <p:nvPr/>
        </p:nvSpPr>
        <p:spPr>
          <a:xfrm>
            <a:off x="329040" y="1292040"/>
            <a:ext cx="4255920" cy="670320"/>
          </a:xfrm>
          <a:prstGeom prst="rect">
            <a:avLst/>
          </a:prstGeom>
          <a:noFill/>
          <a:ln w="0">
            <a:noFill/>
          </a:ln>
        </p:spPr>
        <p:style>
          <a:lnRef idx="0"/>
          <a:fillRef idx="0"/>
          <a:effectRef idx="0"/>
          <a:fontRef idx="minor"/>
        </p:style>
        <p:txBody>
          <a:bodyPr lIns="68760" rIns="68760" tIns="34200" bIns="34200" anchor="t">
            <a:noAutofit/>
          </a:bodyPr>
          <a:p>
            <a:pPr algn="just">
              <a:lnSpc>
                <a:spcPct val="100000"/>
              </a:lnSpc>
              <a:spcBef>
                <a:spcPts val="181"/>
              </a:spcBef>
              <a:buNone/>
            </a:pPr>
            <a:r>
              <a:rPr b="0" lang="fr-FR" sz="900" spc="-1" strike="noStrike">
                <a:solidFill>
                  <a:srgbClr val="000000"/>
                </a:solidFill>
                <a:latin typeface="Calibri"/>
              </a:rPr>
              <a:t>Lorem ipsum dolor sit amet, consectetur adipiscing elit. Etiam laoreet ipsum sit amet neque rutrum tincidunt. Nulla in mauris a massa pretium facilisis ut in felis. Cras vitae nulla vel sapien rutrum hendrerit. Orci varius natoque penatibus et magnis dis parturient montes, nascetur ridiculus mus. Cras rutrum risus eu nulla</a:t>
            </a:r>
            <a:endParaRPr b="0" lang="pt-BR" sz="900" spc="-1" strike="noStrike">
              <a:latin typeface="Arial"/>
            </a:endParaRPr>
          </a:p>
        </p:txBody>
      </p:sp>
      <p:sp>
        <p:nvSpPr>
          <p:cNvPr id="47" name="Text Placeholder 4"/>
          <p:cNvSpPr/>
          <p:nvPr/>
        </p:nvSpPr>
        <p:spPr>
          <a:xfrm>
            <a:off x="289800" y="8240760"/>
            <a:ext cx="4534560" cy="495720"/>
          </a:xfrm>
          <a:prstGeom prst="rect">
            <a:avLst/>
          </a:prstGeom>
          <a:noFill/>
          <a:ln w="0">
            <a:noFill/>
          </a:ln>
        </p:spPr>
        <p:style>
          <a:lnRef idx="0"/>
          <a:fillRef idx="0"/>
          <a:effectRef idx="0"/>
          <a:fontRef idx="minor"/>
        </p:style>
        <p:txBody>
          <a:bodyPr lIns="83880" rIns="83880" tIns="41760" bIns="41760" anchor="ctr">
            <a:spAutoFit/>
          </a:bodyPr>
          <a:p>
            <a:pPr>
              <a:lnSpc>
                <a:spcPct val="100000"/>
              </a:lnSpc>
              <a:buNone/>
            </a:pPr>
            <a:r>
              <a:rPr b="0" lang="pt-BR" sz="900" spc="-1" strike="noStrike">
                <a:solidFill>
                  <a:srgbClr val="266bb3"/>
                </a:solidFill>
                <a:latin typeface="Calibri"/>
              </a:rPr>
              <a:t>Autor¹; Autor¹; Autor¹; Autor¹; Autor¹; Autor².</a:t>
            </a:r>
            <a:endParaRPr b="0" lang="pt-BR" sz="900" spc="-1" strike="noStrike">
              <a:solidFill>
                <a:srgbClr val="266bb3"/>
              </a:solidFill>
              <a:latin typeface="Arial"/>
            </a:endParaRPr>
          </a:p>
          <a:p>
            <a:pPr>
              <a:lnSpc>
                <a:spcPct val="100000"/>
              </a:lnSpc>
              <a:buNone/>
            </a:pPr>
            <a:r>
              <a:rPr b="0" lang="pt-BR" sz="900" spc="-1" strike="noStrike">
                <a:solidFill>
                  <a:srgbClr val="266bb3"/>
                </a:solidFill>
                <a:latin typeface="Calibri"/>
              </a:rPr>
              <a:t>¹Instituição X, Cidade – UF.  ²Instituição  Y, Cidade – UF.</a:t>
            </a:r>
            <a:endParaRPr b="0" lang="pt-BR" sz="900" spc="-1" strike="noStrike">
              <a:solidFill>
                <a:srgbClr val="266bb3"/>
              </a:solidFill>
              <a:latin typeface="Arial"/>
            </a:endParaRPr>
          </a:p>
          <a:p>
            <a:pPr>
              <a:lnSpc>
                <a:spcPct val="100000"/>
              </a:lnSpc>
              <a:buNone/>
            </a:pPr>
            <a:r>
              <a:rPr b="0" lang="pt-BR" sz="900" spc="-1" strike="noStrike">
                <a:solidFill>
                  <a:srgbClr val="266bb3"/>
                </a:solidFill>
                <a:latin typeface="Calibri"/>
              </a:rPr>
              <a:t>E-mail para contato: </a:t>
            </a:r>
            <a:r>
              <a:rPr b="0" lang="pt-BR" sz="900" spc="-1" strike="noStrike" u="sng">
                <a:solidFill>
                  <a:srgbClr val="266bb3"/>
                </a:solidFill>
                <a:uFillTx/>
                <a:latin typeface="Calibri"/>
              </a:rPr>
              <a:t>x@email.com</a:t>
            </a:r>
            <a:endParaRPr b="0" lang="pt-BR" sz="900" spc="-1" strike="noStrike">
              <a:solidFill>
                <a:srgbClr val="266bb3"/>
              </a:solidFill>
              <a:latin typeface="Arial"/>
            </a:endParaRPr>
          </a:p>
        </p:txBody>
      </p:sp>
      <p:sp>
        <p:nvSpPr>
          <p:cNvPr id="48" name="Text Placeholder 8"/>
          <p:cNvSpPr/>
          <p:nvPr/>
        </p:nvSpPr>
        <p:spPr>
          <a:xfrm>
            <a:off x="289800" y="3974400"/>
            <a:ext cx="4359600" cy="164520"/>
          </a:xfrm>
          <a:prstGeom prst="rect">
            <a:avLst/>
          </a:prstGeom>
          <a:noFill/>
          <a:ln w="0">
            <a:noFill/>
          </a:ln>
        </p:spPr>
        <p:style>
          <a:lnRef idx="0"/>
          <a:fillRef idx="0"/>
          <a:effectRef idx="0"/>
          <a:fontRef idx="minor"/>
        </p:style>
        <p:txBody>
          <a:bodyPr lIns="68760" rIns="68760" tIns="34200" bIns="34200" anchor="t">
            <a:noAutofit/>
          </a:bodyPr>
          <a:p>
            <a:pPr>
              <a:lnSpc>
                <a:spcPct val="100000"/>
              </a:lnSpc>
              <a:spcBef>
                <a:spcPts val="221"/>
              </a:spcBef>
              <a:buNone/>
              <a:tabLst>
                <a:tab algn="l" pos="0"/>
              </a:tabLst>
            </a:pPr>
            <a:r>
              <a:rPr b="1" lang="en-US" sz="1100" spc="-1" strike="noStrike">
                <a:solidFill>
                  <a:srgbClr val="266bb3"/>
                </a:solidFill>
                <a:latin typeface="Calibri"/>
              </a:rPr>
              <a:t>RESULTADOS</a:t>
            </a:r>
            <a:endParaRPr b="0" lang="pt-BR" sz="1100" spc="-1" strike="noStrike">
              <a:solidFill>
                <a:srgbClr val="266bb3"/>
              </a:solidFill>
              <a:latin typeface="Arial"/>
            </a:endParaRPr>
          </a:p>
        </p:txBody>
      </p:sp>
      <p:sp>
        <p:nvSpPr>
          <p:cNvPr id="49" name="Text Placeholder 20"/>
          <p:cNvSpPr/>
          <p:nvPr/>
        </p:nvSpPr>
        <p:spPr>
          <a:xfrm>
            <a:off x="289800" y="4190400"/>
            <a:ext cx="4359600" cy="1163880"/>
          </a:xfrm>
          <a:prstGeom prst="rect">
            <a:avLst/>
          </a:prstGeom>
          <a:noFill/>
          <a:ln w="0">
            <a:noFill/>
          </a:ln>
        </p:spPr>
        <p:style>
          <a:lnRef idx="0"/>
          <a:fillRef idx="0"/>
          <a:effectRef idx="0"/>
          <a:fontRef idx="minor"/>
        </p:style>
        <p:txBody>
          <a:bodyPr lIns="68760" rIns="68760" tIns="34200" bIns="34200" anchor="t">
            <a:noAutofit/>
          </a:bodyPr>
          <a:p>
            <a:pPr algn="just">
              <a:lnSpc>
                <a:spcPct val="100000"/>
              </a:lnSpc>
              <a:spcBef>
                <a:spcPts val="181"/>
              </a:spcBef>
              <a:buNone/>
            </a:pPr>
            <a:r>
              <a:rPr b="0" lang="fr-FR" sz="900" spc="-1" strike="noStrike">
                <a:solidFill>
                  <a:srgbClr val="000000"/>
                </a:solidFill>
                <a:latin typeface="Calibri"/>
              </a:rPr>
              <a:t>Nunc ornare venenatis velit, et condimentum nisl bibendum in. Donec congue ante at sapien convallis id suscipit lectus gravida. Ut molestie interdum felis, sit amet egestas metus tristique ac. Nunc non eleifend nunc. Phasellus blandit congue justo vitae fermentum. Fusce tincidunt accumsan scelerisque. Fusce mollis, nibh at rutrum tincidunt, nisi elit vehicula augue, quis mattis massa ipsum non mauris.</a:t>
            </a:r>
            <a:endParaRPr b="0" lang="pt-BR" sz="900" spc="-1" strike="noStrike">
              <a:latin typeface="Arial"/>
            </a:endParaRPr>
          </a:p>
        </p:txBody>
      </p:sp>
      <p:sp>
        <p:nvSpPr>
          <p:cNvPr id="50" name="Text Placeholder 8"/>
          <p:cNvSpPr/>
          <p:nvPr/>
        </p:nvSpPr>
        <p:spPr>
          <a:xfrm>
            <a:off x="289800" y="5062680"/>
            <a:ext cx="4359600" cy="216000"/>
          </a:xfrm>
          <a:prstGeom prst="rect">
            <a:avLst/>
          </a:prstGeom>
          <a:noFill/>
          <a:ln w="0">
            <a:noFill/>
          </a:ln>
        </p:spPr>
        <p:style>
          <a:lnRef idx="0"/>
          <a:fillRef idx="0"/>
          <a:effectRef idx="0"/>
          <a:fontRef idx="minor"/>
        </p:style>
        <p:txBody>
          <a:bodyPr lIns="68760" rIns="68760" tIns="34200" bIns="34200" anchor="t">
            <a:noAutofit/>
          </a:bodyPr>
          <a:p>
            <a:pPr>
              <a:lnSpc>
                <a:spcPct val="100000"/>
              </a:lnSpc>
              <a:spcBef>
                <a:spcPts val="221"/>
              </a:spcBef>
              <a:buNone/>
              <a:tabLst>
                <a:tab algn="l" pos="0"/>
              </a:tabLst>
            </a:pPr>
            <a:r>
              <a:rPr b="1" lang="en-US" sz="1100" spc="-1" strike="noStrike">
                <a:solidFill>
                  <a:srgbClr val="266bb3"/>
                </a:solidFill>
                <a:latin typeface="Calibri"/>
              </a:rPr>
              <a:t>CONCLUSÕES</a:t>
            </a:r>
            <a:endParaRPr b="0" lang="pt-BR" sz="1100" spc="-1" strike="noStrike">
              <a:solidFill>
                <a:srgbClr val="266bb3"/>
              </a:solidFill>
              <a:latin typeface="Arial"/>
            </a:endParaRPr>
          </a:p>
        </p:txBody>
      </p:sp>
      <p:sp>
        <p:nvSpPr>
          <p:cNvPr id="51" name="Text Placeholder 20"/>
          <p:cNvSpPr/>
          <p:nvPr/>
        </p:nvSpPr>
        <p:spPr>
          <a:xfrm>
            <a:off x="289800" y="5279040"/>
            <a:ext cx="4359600" cy="584280"/>
          </a:xfrm>
          <a:prstGeom prst="rect">
            <a:avLst/>
          </a:prstGeom>
          <a:noFill/>
          <a:ln w="0">
            <a:noFill/>
          </a:ln>
        </p:spPr>
        <p:style>
          <a:lnRef idx="0"/>
          <a:fillRef idx="0"/>
          <a:effectRef idx="0"/>
          <a:fontRef idx="minor"/>
        </p:style>
        <p:txBody>
          <a:bodyPr lIns="68760" rIns="68760" tIns="34200" bIns="34200" anchor="t">
            <a:noAutofit/>
          </a:bodyPr>
          <a:p>
            <a:pPr algn="just">
              <a:lnSpc>
                <a:spcPct val="100000"/>
              </a:lnSpc>
              <a:spcBef>
                <a:spcPts val="181"/>
              </a:spcBef>
              <a:buNone/>
            </a:pPr>
            <a:r>
              <a:rPr b="0" lang="fr-FR" sz="900" spc="-1" strike="noStrike">
                <a:solidFill>
                  <a:srgbClr val="000000"/>
                </a:solidFill>
                <a:latin typeface="Calibri"/>
              </a:rPr>
              <a:t>Nunc ornare venenatis velit, et condimentum nisl bibendum in. Donec congue ante at sapien convallis id suscipit lectus gravida. Ut molestie interdum felis, sit amet egestas metus tristique ac. Nunc non eleifend nunc. Phasellus blandit</a:t>
            </a:r>
            <a:endParaRPr b="0" lang="pt-BR" sz="900" spc="-1" strike="noStrike">
              <a:latin typeface="Arial"/>
            </a:endParaRPr>
          </a:p>
        </p:txBody>
      </p:sp>
      <p:graphicFrame>
        <p:nvGraphicFramePr>
          <p:cNvPr id="52" name="Gráfico 18"/>
          <p:cNvGraphicFramePr/>
          <p:nvPr/>
        </p:nvGraphicFramePr>
        <p:xfrm>
          <a:off x="421560" y="6073200"/>
          <a:ext cx="4227840" cy="1285920"/>
        </p:xfrm>
        <a:graphic>
          <a:graphicData uri="http://schemas.openxmlformats.org/drawingml/2006/chart">
            <c:chart xmlns:c="http://schemas.openxmlformats.org/drawingml/2006/chart" xmlns:r="http://schemas.openxmlformats.org/officeDocument/2006/relationships" r:id="rId2"/>
          </a:graphicData>
        </a:graphic>
      </p:graphicFrame>
      <p:sp>
        <p:nvSpPr>
          <p:cNvPr id="53" name="TextBox 21"/>
          <p:cNvSpPr/>
          <p:nvPr/>
        </p:nvSpPr>
        <p:spPr>
          <a:xfrm>
            <a:off x="337680" y="7366680"/>
            <a:ext cx="4438440" cy="480240"/>
          </a:xfrm>
          <a:prstGeom prst="rect">
            <a:avLst/>
          </a:prstGeom>
          <a:noFill/>
          <a:ln w="0">
            <a:noFill/>
          </a:ln>
        </p:spPr>
        <p:style>
          <a:lnRef idx="0"/>
          <a:fillRef idx="0"/>
          <a:effectRef idx="0"/>
          <a:fontRef idx="minor"/>
        </p:style>
        <p:txBody>
          <a:bodyPr lIns="68760" rIns="68760" tIns="34200" bIns="34200" anchor="t">
            <a:spAutoFit/>
          </a:bodyPr>
          <a:p>
            <a:pPr>
              <a:lnSpc>
                <a:spcPct val="100000"/>
              </a:lnSpc>
              <a:buNone/>
            </a:pPr>
            <a:r>
              <a:rPr b="1" lang="en-US" sz="900" spc="-1" strike="noStrike">
                <a:solidFill>
                  <a:srgbClr val="266bb3"/>
                </a:solidFill>
                <a:latin typeface="Calibri"/>
              </a:rPr>
              <a:t>Graph 2</a:t>
            </a:r>
            <a:r>
              <a:rPr b="1" lang="en-US" sz="900" spc="-1" strike="noStrike">
                <a:solidFill>
                  <a:srgbClr val="92d050"/>
                </a:solidFill>
                <a:latin typeface="Calibri"/>
              </a:rPr>
              <a:t>. </a:t>
            </a:r>
            <a:r>
              <a:rPr b="1" lang="fr-FR" sz="900" spc="-1" strike="noStrike">
                <a:solidFill>
                  <a:srgbClr val="000000"/>
                </a:solidFill>
                <a:latin typeface="Calibri"/>
              </a:rPr>
              <a:t>Duis aliquam aliquam augue, vitae dignissim est condimentum non. Aliquam sollicitudin est ut metus dapibus .</a:t>
            </a:r>
            <a:br>
              <a:rPr sz="900"/>
            </a:br>
            <a:r>
              <a:rPr b="1" lang="fr-FR" sz="900" spc="-1" strike="noStrike">
                <a:solidFill>
                  <a:srgbClr val="000000"/>
                </a:solidFill>
                <a:latin typeface="Calibri"/>
              </a:rPr>
              <a:t>Aliquam erat volutpat.</a:t>
            </a:r>
            <a:r>
              <a:rPr b="1" lang="en-US" sz="900" spc="-1" strike="noStrike">
                <a:solidFill>
                  <a:srgbClr val="000000"/>
                </a:solidFill>
                <a:latin typeface="Calibri"/>
              </a:rPr>
              <a:t>  </a:t>
            </a:r>
            <a:endParaRPr b="0" lang="pt-BR" sz="9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Relationships xmlns="http://schemas.openxmlformats.org/package/2006/relationships"><Relationship Id="rId1" Type="http://schemas.openxmlformats.org/officeDocument/2006/relationships/customXmlProps" Target="itemProps1.xml"/>
</Relationships>
</file>

<file path=customXml/_rels/item2.xml.rels><?xml version="1.0" encoding="UTF-8"?>
<Relationships xmlns="http://schemas.openxmlformats.org/package/2006/relationships"><Relationship Id="rId1" Type="http://schemas.openxmlformats.org/officeDocument/2006/relationships/customXmlProps" Target="itemProps2.xml"/>
</Relationships>
</file>

<file path=customXml/_rels/item3.xml.rels><?xml version="1.0" encoding="UTF-8"?>
<Relationships xmlns="http://schemas.openxmlformats.org/package/2006/relationships"><Relationship Id="rId1" Type="http://schemas.openxmlformats.org/officeDocument/2006/relationships/customXmlProps" Target="itemProps3.xml"/>
</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FEE0BEC545C1B9449899E5E04227E1CE" ma:contentTypeVersion="14" ma:contentTypeDescription="Crie um novo documento." ma:contentTypeScope="" ma:versionID="ac7c05fe5c7cfb981c2d21afe7c88c0d">
  <xsd:schema xmlns:xsd="http://www.w3.org/2001/XMLSchema" xmlns:xs="http://www.w3.org/2001/XMLSchema" xmlns:p="http://schemas.microsoft.com/office/2006/metadata/properties" xmlns:ns2="43210c45-f424-49f8-9f62-e954fd3e7008" xmlns:ns3="6d785da9-0727-412d-9300-8cef7eb862a7" targetNamespace="http://schemas.microsoft.com/office/2006/metadata/properties" ma:root="true" ma:fieldsID="8fe255aeba24b170f713a15c218f4aca" ns2:_="" ns3:_="">
    <xsd:import namespace="43210c45-f424-49f8-9f62-e954fd3e7008"/>
    <xsd:import namespace="6d785da9-0727-412d-9300-8cef7eb862a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ServiceOCR" minOccurs="0"/>
                <xsd:element ref="ns3:SharedWithUsers" minOccurs="0"/>
                <xsd:element ref="ns3:SharedWithDetails" minOccurs="0"/>
                <xsd:element ref="ns2:_Flow_SignoffStatu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210c45-f424-49f8-9f62-e954fd3e700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_Flow_SignoffStatus" ma:index="20" nillable="true" ma:displayName="Status de liberação" ma:internalName="Status_x0020_de_x0020_libera_x00e7__x00e3_o">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785da9-0727-412d-9300-8cef7eb862a7" elementFormDefault="qualified">
    <xsd:import namespace="http://schemas.microsoft.com/office/2006/documentManagement/types"/>
    <xsd:import namespace="http://schemas.microsoft.com/office/infopath/2007/PartnerControls"/>
    <xsd:element name="SharedWithUsers" ma:index="18" nillable="true" ma:displayName="Compartilhado com"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Detalhes de Compartilhado Com"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Flow_SignoffStatus xmlns="43210c45-f424-49f8-9f62-e954fd3e7008" xsi:nil="true"/>
  </documentManagement>
</p:properties>
</file>

<file path=customXml/itemProps1.xml><?xml version="1.0" encoding="utf-8"?>
<ds:datastoreItem xmlns:ds="http://schemas.openxmlformats.org/officeDocument/2006/customXml" ds:itemID="{DFC7E920-66BB-41AB-94CA-E591013D9937}"/>
</file>

<file path=customXml/itemProps2.xml><?xml version="1.0" encoding="utf-8"?>
<ds:datastoreItem xmlns:ds="http://schemas.openxmlformats.org/officeDocument/2006/customXml" ds:itemID="{CEE1FC9D-6EC1-4FE1-AEE1-FFA12C253A82}"/>
</file>

<file path=customXml/itemProps3.xml><?xml version="1.0" encoding="utf-8"?>
<ds:datastoreItem xmlns:ds="http://schemas.openxmlformats.org/officeDocument/2006/customXml" ds:itemID="{70874B5C-A0B1-45A6-B39B-DF7096CFC5C8}"/>
</file>

<file path=docProps/app.xml><?xml version="1.0" encoding="utf-8"?>
<Properties xmlns="http://schemas.openxmlformats.org/officeDocument/2006/extended-properties" xmlns:vt="http://schemas.openxmlformats.org/officeDocument/2006/docPropsVTypes">
  <Template>Office Theme</Template>
  <TotalTime>140</TotalTime>
  <Application>LibreOffice/7.3.4.2$Windows_X86_64 LibreOffice_project/728fec16bd5f605073805c3c9e7c4212a0120dc5</Application>
  <AppVersion>15.0000</AppVersion>
  <Words>373</Words>
  <Paragraphs>15</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2021-07-21T18:05:55Z</dcterms:created>
  <dc:creator>Microsoft Office User</dc:creator>
  <dc:description/>
  <dc:language>pt-BR</dc:language>
  <cp:lastModifiedBy/>
  <dcterms:modified xsi:type="dcterms:W3CDTF">2022-08-01T16:45:33Z</dcterms:modified>
  <cp:revision>13</cp:revision>
  <dc:subject/>
  <dc:title>Apresentação do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0x010100FEE0BEC545C1B9449899E5E04227E1CE</vt:lpwstr>
  </property>
  <property fmtid="{D5CDD505-2E9C-101B-9397-08002B2CF9AE}" pid="3" name="PresentationFormat">
    <vt:lpwstr>Apresentação na tela (16:9)</vt:lpwstr>
  </property>
  <property fmtid="{D5CDD505-2E9C-101B-9397-08002B2CF9AE}" pid="4" name="Slides">
    <vt:i4>1</vt:i4>
  </property>
</Properties>
</file>