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Props1.xml" ContentType="application/vnd.openxmlformats-officedocument.customXmlProperties+xml"/>
  <Override PartName="/customXml/item2.xml" ContentType="application/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1.png" ContentType="image/png"/>
  <Override PartName="/ppt/media/image2.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5143500" cy="9144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23A5F7F-E74D-49D7-8FBC-9425CCBCB2A9}" type="slidenum">
              <a:t>&lt;#&gt;</a:t>
            </a:fld>
          </a:p>
        </p:txBody>
      </p:sp>
      <p:sp>
        <p:nvSpPr>
          <p:cNvPr id="4" name="PlaceHolder 3"/>
          <p:cNvSpPr>
            <a:spLocks noGrp="1"/>
          </p:cNvSpPr>
          <p:nvPr>
            <p:ph type="dt" idx="1"/>
          </p:nvPr>
        </p:nvSpPr>
        <p:spPr/>
        <p:txBody>
          <a:bodyPr/>
          <a:p>
            <a:r>
              <a:rPr lang="pt-B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27" name="PlaceHolder 2"/>
          <p:cNvSpPr>
            <a:spLocks noGrp="1"/>
          </p:cNvSpPr>
          <p:nvPr>
            <p:ph/>
          </p:nvPr>
        </p:nvSpPr>
        <p:spPr>
          <a:xfrm>
            <a:off x="257040" y="2139480"/>
            <a:ext cx="462888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8" name="PlaceHolder 3"/>
          <p:cNvSpPr>
            <a:spLocks noGrp="1"/>
          </p:cNvSpPr>
          <p:nvPr>
            <p:ph/>
          </p:nvPr>
        </p:nvSpPr>
        <p:spPr>
          <a:xfrm>
            <a:off x="257040" y="4909680"/>
            <a:ext cx="462888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E29AA36-1965-413D-BFA5-D1084B3B8E2D}" type="slidenum">
              <a:t>&lt;#&gt;</a:t>
            </a:fld>
          </a:p>
        </p:txBody>
      </p:sp>
      <p:sp>
        <p:nvSpPr>
          <p:cNvPr id="7" name="PlaceHolder 6"/>
          <p:cNvSpPr>
            <a:spLocks noGrp="1"/>
          </p:cNvSpPr>
          <p:nvPr>
            <p:ph type="dt" idx="1"/>
          </p:nvPr>
        </p:nvSpPr>
        <p:spPr/>
        <p:txBody>
          <a:bodyPr/>
          <a:p>
            <a:r>
              <a:rPr lang="pt-B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30" name="PlaceHolder 2"/>
          <p:cNvSpPr>
            <a:spLocks noGrp="1"/>
          </p:cNvSpPr>
          <p:nvPr>
            <p:ph/>
          </p:nvPr>
        </p:nvSpPr>
        <p:spPr>
          <a:xfrm>
            <a:off x="25704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1" name="PlaceHolder 3"/>
          <p:cNvSpPr>
            <a:spLocks noGrp="1"/>
          </p:cNvSpPr>
          <p:nvPr>
            <p:ph/>
          </p:nvPr>
        </p:nvSpPr>
        <p:spPr>
          <a:xfrm>
            <a:off x="262908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2" name="PlaceHolder 4"/>
          <p:cNvSpPr>
            <a:spLocks noGrp="1"/>
          </p:cNvSpPr>
          <p:nvPr>
            <p:ph/>
          </p:nvPr>
        </p:nvSpPr>
        <p:spPr>
          <a:xfrm>
            <a:off x="257040" y="49096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3" name="PlaceHolder 5"/>
          <p:cNvSpPr>
            <a:spLocks noGrp="1"/>
          </p:cNvSpPr>
          <p:nvPr>
            <p:ph/>
          </p:nvPr>
        </p:nvSpPr>
        <p:spPr>
          <a:xfrm>
            <a:off x="2629080" y="49096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8F20D33-C67C-45B7-8FE2-2CC752AB4954}" type="slidenum">
              <a:t>&lt;#&gt;</a:t>
            </a:fld>
          </a:p>
        </p:txBody>
      </p:sp>
      <p:sp>
        <p:nvSpPr>
          <p:cNvPr id="9" name="PlaceHolder 8"/>
          <p:cNvSpPr>
            <a:spLocks noGrp="1"/>
          </p:cNvSpPr>
          <p:nvPr>
            <p:ph type="dt" idx="1"/>
          </p:nvPr>
        </p:nvSpPr>
        <p:spPr/>
        <p:txBody>
          <a:bodyPr/>
          <a:p>
            <a:r>
              <a:rPr lang="pt-B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35" name="PlaceHolder 2"/>
          <p:cNvSpPr>
            <a:spLocks noGrp="1"/>
          </p:cNvSpPr>
          <p:nvPr>
            <p:ph/>
          </p:nvPr>
        </p:nvSpPr>
        <p:spPr>
          <a:xfrm>
            <a:off x="257040" y="21394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6" name="PlaceHolder 3"/>
          <p:cNvSpPr>
            <a:spLocks noGrp="1"/>
          </p:cNvSpPr>
          <p:nvPr>
            <p:ph/>
          </p:nvPr>
        </p:nvSpPr>
        <p:spPr>
          <a:xfrm>
            <a:off x="1822320" y="21394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7" name="PlaceHolder 4"/>
          <p:cNvSpPr>
            <a:spLocks noGrp="1"/>
          </p:cNvSpPr>
          <p:nvPr>
            <p:ph/>
          </p:nvPr>
        </p:nvSpPr>
        <p:spPr>
          <a:xfrm>
            <a:off x="3387600" y="21394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8" name="PlaceHolder 5"/>
          <p:cNvSpPr>
            <a:spLocks noGrp="1"/>
          </p:cNvSpPr>
          <p:nvPr>
            <p:ph/>
          </p:nvPr>
        </p:nvSpPr>
        <p:spPr>
          <a:xfrm>
            <a:off x="257040" y="49096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9" name="PlaceHolder 6"/>
          <p:cNvSpPr>
            <a:spLocks noGrp="1"/>
          </p:cNvSpPr>
          <p:nvPr>
            <p:ph/>
          </p:nvPr>
        </p:nvSpPr>
        <p:spPr>
          <a:xfrm>
            <a:off x="1822320" y="49096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40" name="PlaceHolder 7"/>
          <p:cNvSpPr>
            <a:spLocks noGrp="1"/>
          </p:cNvSpPr>
          <p:nvPr>
            <p:ph/>
          </p:nvPr>
        </p:nvSpPr>
        <p:spPr>
          <a:xfrm>
            <a:off x="3387600" y="49096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A8941BD7-CE44-429E-9876-099F379F2690}" type="slidenum">
              <a:t>&lt;#&gt;</a:t>
            </a:fld>
          </a:p>
        </p:txBody>
      </p:sp>
      <p:sp>
        <p:nvSpPr>
          <p:cNvPr id="11" name="PlaceHolder 10"/>
          <p:cNvSpPr>
            <a:spLocks noGrp="1"/>
          </p:cNvSpPr>
          <p:nvPr>
            <p:ph type="dt" idx="1"/>
          </p:nvPr>
        </p:nvSpPr>
        <p:spPr/>
        <p:txBody>
          <a:bodyPr/>
          <a:p>
            <a:r>
              <a:rPr lang="pt-B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6" name="PlaceHolder 2"/>
          <p:cNvSpPr>
            <a:spLocks noGrp="1"/>
          </p:cNvSpPr>
          <p:nvPr>
            <p:ph type="subTitle"/>
          </p:nvPr>
        </p:nvSpPr>
        <p:spPr>
          <a:xfrm>
            <a:off x="257040" y="2139480"/>
            <a:ext cx="4628880" cy="5302800"/>
          </a:xfrm>
          <a:prstGeom prst="rect">
            <a:avLst/>
          </a:prstGeom>
          <a:noFill/>
          <a:ln w="0">
            <a:noFill/>
          </a:ln>
        </p:spPr>
        <p:txBody>
          <a:bodyPr lIns="0" rIns="0" tIns="0" bIns="0" anchor="ctr">
            <a:noAutofit/>
          </a:bodyPr>
          <a:p>
            <a:pPr algn="ctr">
              <a:buNone/>
            </a:pPr>
            <a:endParaRPr b="0" lang="pt-BR"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9CCDCD72-ADE2-4D81-858B-94FB2F5960B4}" type="slidenum">
              <a:t>&lt;#&gt;</a:t>
            </a:fld>
          </a:p>
        </p:txBody>
      </p:sp>
      <p:sp>
        <p:nvSpPr>
          <p:cNvPr id="6" name="PlaceHolder 5"/>
          <p:cNvSpPr>
            <a:spLocks noGrp="1"/>
          </p:cNvSpPr>
          <p:nvPr>
            <p:ph type="dt" idx="1"/>
          </p:nvPr>
        </p:nvSpPr>
        <p:spPr/>
        <p:txBody>
          <a:bodyPr/>
          <a:p>
            <a:r>
              <a:rPr lang="pt-B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8" name="PlaceHolder 2"/>
          <p:cNvSpPr>
            <a:spLocks noGrp="1"/>
          </p:cNvSpPr>
          <p:nvPr>
            <p:ph/>
          </p:nvPr>
        </p:nvSpPr>
        <p:spPr>
          <a:xfrm>
            <a:off x="257040" y="2139480"/>
            <a:ext cx="462888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C1FE160-1A68-4A23-804D-B9B6B5BECEB1}" type="slidenum">
              <a:t>&lt;#&gt;</a:t>
            </a:fld>
          </a:p>
        </p:txBody>
      </p:sp>
      <p:sp>
        <p:nvSpPr>
          <p:cNvPr id="6" name="PlaceHolder 5"/>
          <p:cNvSpPr>
            <a:spLocks noGrp="1"/>
          </p:cNvSpPr>
          <p:nvPr>
            <p:ph type="dt" idx="1"/>
          </p:nvPr>
        </p:nvSpPr>
        <p:spPr/>
        <p:txBody>
          <a:bodyPr/>
          <a:p>
            <a:r>
              <a:rPr lang="pt-B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10" name="PlaceHolder 2"/>
          <p:cNvSpPr>
            <a:spLocks noGrp="1"/>
          </p:cNvSpPr>
          <p:nvPr>
            <p:ph/>
          </p:nvPr>
        </p:nvSpPr>
        <p:spPr>
          <a:xfrm>
            <a:off x="257040" y="2139480"/>
            <a:ext cx="225864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11" name="PlaceHolder 3"/>
          <p:cNvSpPr>
            <a:spLocks noGrp="1"/>
          </p:cNvSpPr>
          <p:nvPr>
            <p:ph/>
          </p:nvPr>
        </p:nvSpPr>
        <p:spPr>
          <a:xfrm>
            <a:off x="2629080" y="2139480"/>
            <a:ext cx="225864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4522328A-8F39-4928-9C14-03A817F76385}" type="slidenum">
              <a:t>&lt;#&gt;</a:t>
            </a:fld>
          </a:p>
        </p:txBody>
      </p:sp>
      <p:sp>
        <p:nvSpPr>
          <p:cNvPr id="7" name="PlaceHolder 6"/>
          <p:cNvSpPr>
            <a:spLocks noGrp="1"/>
          </p:cNvSpPr>
          <p:nvPr>
            <p:ph type="dt" idx="1"/>
          </p:nvPr>
        </p:nvSpPr>
        <p:spPr/>
        <p:txBody>
          <a:bodyPr/>
          <a:p>
            <a:r>
              <a:rPr lang="pt-B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F23C47C2-F9C1-4B8B-862F-20C1C5938BF7}" type="slidenum">
              <a:t>&lt;#&gt;</a:t>
            </a:fld>
          </a:p>
        </p:txBody>
      </p:sp>
      <p:sp>
        <p:nvSpPr>
          <p:cNvPr id="5" name="PlaceHolder 4"/>
          <p:cNvSpPr>
            <a:spLocks noGrp="1"/>
          </p:cNvSpPr>
          <p:nvPr>
            <p:ph type="dt" idx="1"/>
          </p:nvPr>
        </p:nvSpPr>
        <p:spPr/>
        <p:txBody>
          <a:bodyPr/>
          <a:p>
            <a:r>
              <a:rPr lang="pt-B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85920" y="1496520"/>
            <a:ext cx="4371480" cy="14756400"/>
          </a:xfrm>
          <a:prstGeom prst="rect">
            <a:avLst/>
          </a:prstGeom>
          <a:noFill/>
          <a:ln w="0">
            <a:noFill/>
          </a:ln>
        </p:spPr>
        <p:txBody>
          <a:bodyPr lIns="0" rIns="0" tIns="0" bIns="0" anchor="ctr">
            <a:noAutofit/>
          </a:bodyPr>
          <a:p>
            <a:pPr algn="ctr">
              <a:buNone/>
            </a:pPr>
            <a:endParaRPr b="0" lang="pt-BR"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53EB10C-812B-413E-B92D-2BDF97264E62}" type="slidenum">
              <a:t>&lt;#&gt;</a:t>
            </a:fld>
          </a:p>
        </p:txBody>
      </p:sp>
      <p:sp>
        <p:nvSpPr>
          <p:cNvPr id="5" name="PlaceHolder 4"/>
          <p:cNvSpPr>
            <a:spLocks noGrp="1"/>
          </p:cNvSpPr>
          <p:nvPr>
            <p:ph type="dt" idx="1"/>
          </p:nvPr>
        </p:nvSpPr>
        <p:spPr/>
        <p:txBody>
          <a:bodyPr/>
          <a:p>
            <a:r>
              <a:rPr lang="pt-B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15" name="PlaceHolder 2"/>
          <p:cNvSpPr>
            <a:spLocks noGrp="1"/>
          </p:cNvSpPr>
          <p:nvPr>
            <p:ph/>
          </p:nvPr>
        </p:nvSpPr>
        <p:spPr>
          <a:xfrm>
            <a:off x="25704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16" name="PlaceHolder 3"/>
          <p:cNvSpPr>
            <a:spLocks noGrp="1"/>
          </p:cNvSpPr>
          <p:nvPr>
            <p:ph/>
          </p:nvPr>
        </p:nvSpPr>
        <p:spPr>
          <a:xfrm>
            <a:off x="2629080" y="2139480"/>
            <a:ext cx="225864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17" name="PlaceHolder 4"/>
          <p:cNvSpPr>
            <a:spLocks noGrp="1"/>
          </p:cNvSpPr>
          <p:nvPr>
            <p:ph/>
          </p:nvPr>
        </p:nvSpPr>
        <p:spPr>
          <a:xfrm>
            <a:off x="257040" y="49096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2D595B7-FC1C-4673-80F9-4B4A3CA03AEC}" type="slidenum">
              <a:t>&lt;#&gt;</a:t>
            </a:fld>
          </a:p>
        </p:txBody>
      </p:sp>
      <p:sp>
        <p:nvSpPr>
          <p:cNvPr id="8" name="PlaceHolder 7"/>
          <p:cNvSpPr>
            <a:spLocks noGrp="1"/>
          </p:cNvSpPr>
          <p:nvPr>
            <p:ph type="dt" idx="1"/>
          </p:nvPr>
        </p:nvSpPr>
        <p:spPr/>
        <p:txBody>
          <a:bodyPr/>
          <a:p>
            <a:r>
              <a:rPr lang="pt-B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19" name="PlaceHolder 2"/>
          <p:cNvSpPr>
            <a:spLocks noGrp="1"/>
          </p:cNvSpPr>
          <p:nvPr>
            <p:ph/>
          </p:nvPr>
        </p:nvSpPr>
        <p:spPr>
          <a:xfrm>
            <a:off x="257040" y="2139480"/>
            <a:ext cx="225864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0" name="PlaceHolder 3"/>
          <p:cNvSpPr>
            <a:spLocks noGrp="1"/>
          </p:cNvSpPr>
          <p:nvPr>
            <p:ph/>
          </p:nvPr>
        </p:nvSpPr>
        <p:spPr>
          <a:xfrm>
            <a:off x="262908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1" name="PlaceHolder 4"/>
          <p:cNvSpPr>
            <a:spLocks noGrp="1"/>
          </p:cNvSpPr>
          <p:nvPr>
            <p:ph/>
          </p:nvPr>
        </p:nvSpPr>
        <p:spPr>
          <a:xfrm>
            <a:off x="2629080" y="49096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474FD6D-98B2-4262-85AE-412AF9654756}" type="slidenum">
              <a:t>&lt;#&gt;</a:t>
            </a:fld>
          </a:p>
        </p:txBody>
      </p:sp>
      <p:sp>
        <p:nvSpPr>
          <p:cNvPr id="8" name="PlaceHolder 7"/>
          <p:cNvSpPr>
            <a:spLocks noGrp="1"/>
          </p:cNvSpPr>
          <p:nvPr>
            <p:ph type="dt" idx="1"/>
          </p:nvPr>
        </p:nvSpPr>
        <p:spPr/>
        <p:txBody>
          <a:bodyPr/>
          <a:p>
            <a:r>
              <a:rPr lang="pt-B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23" name="PlaceHolder 2"/>
          <p:cNvSpPr>
            <a:spLocks noGrp="1"/>
          </p:cNvSpPr>
          <p:nvPr>
            <p:ph/>
          </p:nvPr>
        </p:nvSpPr>
        <p:spPr>
          <a:xfrm>
            <a:off x="25704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4" name="PlaceHolder 3"/>
          <p:cNvSpPr>
            <a:spLocks noGrp="1"/>
          </p:cNvSpPr>
          <p:nvPr>
            <p:ph/>
          </p:nvPr>
        </p:nvSpPr>
        <p:spPr>
          <a:xfrm>
            <a:off x="262908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5" name="PlaceHolder 4"/>
          <p:cNvSpPr>
            <a:spLocks noGrp="1"/>
          </p:cNvSpPr>
          <p:nvPr>
            <p:ph/>
          </p:nvPr>
        </p:nvSpPr>
        <p:spPr>
          <a:xfrm>
            <a:off x="257040" y="4909680"/>
            <a:ext cx="462888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24E7BDF-388A-4119-8D69-BC2CDE637B28}" type="slidenum">
              <a:t>&lt;#&gt;</a:t>
            </a:fld>
          </a:p>
        </p:txBody>
      </p:sp>
      <p:sp>
        <p:nvSpPr>
          <p:cNvPr id="8" name="PlaceHolder 7"/>
          <p:cNvSpPr>
            <a:spLocks noGrp="1"/>
          </p:cNvSpPr>
          <p:nvPr>
            <p:ph type="dt" idx="1"/>
          </p:nvPr>
        </p:nvSpPr>
        <p:spPr/>
        <p:txBody>
          <a:bodyPr/>
          <a:p>
            <a:r>
              <a:rPr lang="pt-B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85920" y="1496520"/>
            <a:ext cx="4371480" cy="3183120"/>
          </a:xfrm>
          <a:prstGeom prst="rect">
            <a:avLst/>
          </a:prstGeom>
          <a:noFill/>
          <a:ln w="0">
            <a:noFill/>
          </a:ln>
        </p:spPr>
        <p:txBody>
          <a:bodyPr lIns="68760" rIns="68760" tIns="34200" bIns="34200" anchor="b">
            <a:noAutofit/>
          </a:bodyPr>
          <a:p>
            <a:pPr algn="ctr">
              <a:lnSpc>
                <a:spcPct val="90000"/>
              </a:lnSpc>
              <a:buNone/>
            </a:pPr>
            <a:r>
              <a:rPr b="0" lang="pt-BR" sz="3400" spc="-1" strike="noStrike">
                <a:solidFill>
                  <a:srgbClr val="000000"/>
                </a:solidFill>
                <a:latin typeface="Calibri Light"/>
              </a:rPr>
              <a:t>Clique para editar o título mestre</a:t>
            </a:r>
            <a:endParaRPr b="0" lang="pt-BR" sz="3400" spc="-1" strike="noStrike">
              <a:solidFill>
                <a:srgbClr val="000000"/>
              </a:solidFill>
              <a:latin typeface="Calibri"/>
            </a:endParaRPr>
          </a:p>
        </p:txBody>
      </p:sp>
      <p:sp>
        <p:nvSpPr>
          <p:cNvPr id="1" name="PlaceHolder 2"/>
          <p:cNvSpPr>
            <a:spLocks noGrp="1"/>
          </p:cNvSpPr>
          <p:nvPr>
            <p:ph type="dt" idx="1"/>
          </p:nvPr>
        </p:nvSpPr>
        <p:spPr>
          <a:xfrm>
            <a:off x="353520" y="8475120"/>
            <a:ext cx="1157040" cy="486360"/>
          </a:xfrm>
          <a:prstGeom prst="rect">
            <a:avLst/>
          </a:prstGeom>
          <a:noFill/>
          <a:ln w="0">
            <a:noFill/>
          </a:ln>
        </p:spPr>
        <p:txBody>
          <a:bodyPr lIns="68760" rIns="68760" tIns="34200" bIns="34200" anchor="ctr">
            <a:noAutofit/>
          </a:bodyPr>
          <a:lstStyle>
            <a:lvl1pPr>
              <a:lnSpc>
                <a:spcPct val="100000"/>
              </a:lnSpc>
              <a:buNone/>
              <a:defRPr b="0" lang="pt-BR" sz="700" spc="-1" strike="noStrike">
                <a:solidFill>
                  <a:srgbClr val="8b8b8b"/>
                </a:solidFill>
                <a:latin typeface="Calibri"/>
              </a:defRPr>
            </a:lvl1pPr>
          </a:lstStyle>
          <a:p>
            <a:pPr>
              <a:lnSpc>
                <a:spcPct val="100000"/>
              </a:lnSpc>
              <a:buNone/>
            </a:pPr>
            <a:r>
              <a:rPr b="0" lang="pt-BR" sz="700" spc="-1" strike="noStrike">
                <a:solidFill>
                  <a:srgbClr val="8b8b8b"/>
                </a:solidFill>
                <a:latin typeface="Calibri"/>
              </a:rPr>
              <a:t> </a:t>
            </a:r>
            <a:endParaRPr b="0" lang="pt-BR" sz="700" spc="-1" strike="noStrike">
              <a:latin typeface="Times New Roman"/>
            </a:endParaRPr>
          </a:p>
        </p:txBody>
      </p:sp>
      <p:sp>
        <p:nvSpPr>
          <p:cNvPr id="2" name="PlaceHolder 3"/>
          <p:cNvSpPr>
            <a:spLocks noGrp="1"/>
          </p:cNvSpPr>
          <p:nvPr>
            <p:ph type="ftr" idx="2"/>
          </p:nvPr>
        </p:nvSpPr>
        <p:spPr>
          <a:xfrm>
            <a:off x="1703880" y="8475120"/>
            <a:ext cx="1735560" cy="486360"/>
          </a:xfrm>
          <a:prstGeom prst="rect">
            <a:avLst/>
          </a:prstGeom>
          <a:noFill/>
          <a:ln w="0">
            <a:noFill/>
          </a:ln>
        </p:spPr>
        <p:txBody>
          <a:bodyPr lIns="68760" rIns="68760" tIns="34200" bIns="34200" anchor="ctr">
            <a:noAutofit/>
          </a:bodyPr>
          <a:lstStyle>
            <a:lvl1pPr algn="ctr">
              <a:buNone/>
              <a:defRPr b="0" lang="pt-BR" sz="1400" spc="-1" strike="noStrike">
                <a:latin typeface="Times New Roman"/>
              </a:defRPr>
            </a:lvl1pPr>
          </a:lstStyle>
          <a:p>
            <a:pPr algn="ctr">
              <a:buNone/>
            </a:pPr>
            <a:r>
              <a:rPr b="0" lang="pt-BR" sz="1400" spc="-1" strike="noStrike">
                <a:latin typeface="Times New Roman"/>
              </a:rPr>
              <a:t> </a:t>
            </a:r>
            <a:endParaRPr b="0" lang="pt-BR" sz="1400" spc="-1" strike="noStrike">
              <a:latin typeface="Times New Roman"/>
            </a:endParaRPr>
          </a:p>
        </p:txBody>
      </p:sp>
      <p:sp>
        <p:nvSpPr>
          <p:cNvPr id="3" name="PlaceHolder 4"/>
          <p:cNvSpPr>
            <a:spLocks noGrp="1"/>
          </p:cNvSpPr>
          <p:nvPr>
            <p:ph type="sldNum" idx="3"/>
          </p:nvPr>
        </p:nvSpPr>
        <p:spPr>
          <a:xfrm>
            <a:off x="3632760" y="8475120"/>
            <a:ext cx="1157040" cy="486360"/>
          </a:xfrm>
          <a:prstGeom prst="rect">
            <a:avLst/>
          </a:prstGeom>
          <a:noFill/>
          <a:ln w="0">
            <a:noFill/>
          </a:ln>
        </p:spPr>
        <p:txBody>
          <a:bodyPr lIns="68760" rIns="68760" tIns="34200" bIns="34200" anchor="ctr">
            <a:noAutofit/>
          </a:bodyPr>
          <a:lstStyle>
            <a:lvl1pPr algn="r">
              <a:lnSpc>
                <a:spcPct val="100000"/>
              </a:lnSpc>
              <a:buNone/>
              <a:defRPr b="0" lang="pt-BR" sz="700" spc="-1" strike="noStrike">
                <a:solidFill>
                  <a:srgbClr val="8b8b8b"/>
                </a:solidFill>
                <a:latin typeface="Calibri"/>
              </a:defRPr>
            </a:lvl1pPr>
          </a:lstStyle>
          <a:p>
            <a:pPr algn="r">
              <a:lnSpc>
                <a:spcPct val="100000"/>
              </a:lnSpc>
              <a:buNone/>
            </a:pPr>
            <a:fld id="{768CF824-9C96-473E-AB94-25659DBCDAAC}" type="slidenum">
              <a:rPr b="0" lang="pt-BR" sz="700" spc="-1" strike="noStrike">
                <a:solidFill>
                  <a:srgbClr val="8b8b8b"/>
                </a:solidFill>
                <a:latin typeface="Calibri"/>
              </a:rPr>
              <a:t>1</a:t>
            </a:fld>
            <a:endParaRPr b="0" lang="pt-BR" sz="700" spc="-1" strike="noStrike">
              <a:latin typeface="Times New Roman"/>
            </a:endParaRPr>
          </a:p>
        </p:txBody>
      </p:sp>
      <p:sp>
        <p:nvSpPr>
          <p:cNvPr id="4" name="PlaceHolder 5"/>
          <p:cNvSpPr>
            <a:spLocks noGrp="1"/>
          </p:cNvSpPr>
          <p:nvPr>
            <p:ph type="body"/>
          </p:nvPr>
        </p:nvSpPr>
        <p:spPr>
          <a:xfrm>
            <a:off x="257040" y="2139480"/>
            <a:ext cx="4628880" cy="530280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1600" spc="-1" strike="noStrike">
                <a:solidFill>
                  <a:srgbClr val="000000"/>
                </a:solidFill>
                <a:latin typeface="Calibri"/>
              </a:rPr>
              <a:t>Clique para editar o formato do texto da estrutura de tópicos</a:t>
            </a:r>
            <a:endParaRPr b="0" lang="pt-BR" sz="16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pt-BR" sz="1100" spc="-1" strike="noStrike">
                <a:solidFill>
                  <a:srgbClr val="000000"/>
                </a:solidFill>
                <a:latin typeface="Calibri"/>
              </a:rPr>
              <a:t>2.º nível da estrutura de tópicos</a:t>
            </a:r>
            <a:endParaRPr b="0" lang="pt-BR" sz="11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pt-BR" sz="1000" spc="-1" strike="noStrike">
                <a:solidFill>
                  <a:srgbClr val="000000"/>
                </a:solidFill>
                <a:latin typeface="Calibri"/>
              </a:rPr>
              <a:t>3.º nível da estrutura de tópicos</a:t>
            </a:r>
            <a:endParaRPr b="0" lang="pt-BR" sz="10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pt-BR" sz="1000" spc="-1" strike="noStrike">
                <a:solidFill>
                  <a:srgbClr val="000000"/>
                </a:solidFill>
                <a:latin typeface="Calibri"/>
              </a:rPr>
              <a:t>4.º nível da estrutura de tópicos</a:t>
            </a:r>
            <a:endParaRPr b="0" lang="pt-BR" sz="10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5.º nível da estrutura de tópicos</a:t>
            </a:r>
            <a:endParaRPr b="0" lang="pt-BR"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6.º nível da estrutura de tópicos</a:t>
            </a:r>
            <a:endParaRPr b="0" lang="pt-BR"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7.º nível da estrutura de tópicos</a:t>
            </a:r>
            <a:endParaRPr b="0" lang="pt-B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41" name="PlaceHolder 1"/>
          <p:cNvSpPr>
            <a:spLocks noGrp="1"/>
          </p:cNvSpPr>
          <p:nvPr>
            <p:ph type="subTitle"/>
          </p:nvPr>
        </p:nvSpPr>
        <p:spPr>
          <a:xfrm>
            <a:off x="1840680" y="353520"/>
            <a:ext cx="2983320" cy="430560"/>
          </a:xfrm>
          <a:prstGeom prst="rect">
            <a:avLst/>
          </a:prstGeom>
          <a:noFill/>
          <a:ln w="0">
            <a:noFill/>
          </a:ln>
        </p:spPr>
        <p:txBody>
          <a:bodyPr lIns="68760" rIns="68760" tIns="34200" bIns="34200" anchor="t">
            <a:noAutofit/>
          </a:bodyPr>
          <a:p>
            <a:pPr algn="ctr">
              <a:lnSpc>
                <a:spcPct val="90000"/>
              </a:lnSpc>
              <a:spcBef>
                <a:spcPts val="564"/>
              </a:spcBef>
              <a:buNone/>
              <a:tabLst>
                <a:tab algn="l" pos="0"/>
              </a:tabLst>
            </a:pPr>
            <a:r>
              <a:rPr b="1" lang="pt-BR" sz="1800" spc="-1" strike="noStrike">
                <a:solidFill>
                  <a:srgbClr val="266bb3"/>
                </a:solidFill>
                <a:latin typeface="Calibri"/>
              </a:rPr>
              <a:t>Título do trabalho científico</a:t>
            </a:r>
            <a:endParaRPr b="0" lang="pt-BR" sz="1800" spc="-1" strike="noStrike">
              <a:solidFill>
                <a:srgbClr val="266bb3"/>
              </a:solidFill>
              <a:latin typeface="Arial"/>
            </a:endParaRPr>
          </a:p>
        </p:txBody>
      </p:sp>
      <p:sp>
        <p:nvSpPr>
          <p:cNvPr id="42" name="Conector Reto 10"/>
          <p:cNvSpPr/>
          <p:nvPr/>
        </p:nvSpPr>
        <p:spPr>
          <a:xfrm flipV="1">
            <a:off x="1721880" y="281520"/>
            <a:ext cx="360" cy="430920"/>
          </a:xfrm>
          <a:prstGeom prst="line">
            <a:avLst/>
          </a:prstGeom>
          <a:ln>
            <a:solidFill>
              <a:srgbClr val="b4c7dc"/>
            </a:solidFill>
          </a:ln>
        </p:spPr>
        <p:style>
          <a:lnRef idx="1">
            <a:schemeClr val="accent1"/>
          </a:lnRef>
          <a:fillRef idx="0">
            <a:schemeClr val="accent1"/>
          </a:fillRef>
          <a:effectRef idx="0">
            <a:schemeClr val="accent1"/>
          </a:effectRef>
          <a:fontRef idx="minor"/>
        </p:style>
      </p:sp>
      <p:sp>
        <p:nvSpPr>
          <p:cNvPr id="43" name="Text Placeholder 8"/>
          <p:cNvSpPr/>
          <p:nvPr/>
        </p:nvSpPr>
        <p:spPr>
          <a:xfrm>
            <a:off x="289800" y="2150640"/>
            <a:ext cx="4359600" cy="164520"/>
          </a:xfrm>
          <a:prstGeom prst="rect">
            <a:avLst/>
          </a:prstGeom>
          <a:noFill/>
          <a:ln w="0">
            <a:noFill/>
          </a:ln>
        </p:spPr>
        <p:style>
          <a:lnRef idx="0"/>
          <a:fillRef idx="0"/>
          <a:effectRef idx="0"/>
          <a:fontRef idx="minor"/>
        </p:style>
        <p:txBody>
          <a:bodyPr lIns="68760" rIns="68760" tIns="34200" bIns="34200" anchor="t">
            <a:noAutofit/>
          </a:bodyPr>
          <a:p>
            <a:pPr>
              <a:lnSpc>
                <a:spcPct val="100000"/>
              </a:lnSpc>
              <a:spcBef>
                <a:spcPts val="221"/>
              </a:spcBef>
              <a:buNone/>
              <a:tabLst>
                <a:tab algn="l" pos="0"/>
              </a:tabLst>
            </a:pPr>
            <a:r>
              <a:rPr b="1" lang="en-US" sz="1100" spc="-1" strike="noStrike">
                <a:solidFill>
                  <a:srgbClr val="266bb3"/>
                </a:solidFill>
                <a:latin typeface="Calibri"/>
              </a:rPr>
              <a:t>RELATO DE CASO</a:t>
            </a:r>
            <a:endParaRPr b="0" lang="pt-BR" sz="1100" spc="-1" strike="noStrike">
              <a:solidFill>
                <a:srgbClr val="266bb3"/>
              </a:solidFill>
              <a:latin typeface="Arial"/>
            </a:endParaRPr>
          </a:p>
        </p:txBody>
      </p:sp>
      <p:sp>
        <p:nvSpPr>
          <p:cNvPr id="44" name="Text Placeholder 20"/>
          <p:cNvSpPr/>
          <p:nvPr/>
        </p:nvSpPr>
        <p:spPr>
          <a:xfrm>
            <a:off x="289800" y="2367000"/>
            <a:ext cx="4486320" cy="2036880"/>
          </a:xfrm>
          <a:prstGeom prst="rect">
            <a:avLst/>
          </a:prstGeom>
          <a:noFill/>
          <a:ln w="0">
            <a:noFill/>
          </a:ln>
        </p:spPr>
        <p:style>
          <a:lnRef idx="0"/>
          <a:fillRef idx="0"/>
          <a:effectRef idx="0"/>
          <a:fontRef idx="minor"/>
        </p:style>
        <p:txBody>
          <a:bodyPr lIns="68760" rIns="68760" tIns="34200" bIns="34200" anchor="t">
            <a:noAutofit/>
          </a:bodyPr>
          <a:p>
            <a:pPr algn="just">
              <a:lnSpc>
                <a:spcPct val="100000"/>
              </a:lnSpc>
              <a:spcBef>
                <a:spcPts val="181"/>
              </a:spcBef>
              <a:buNone/>
            </a:pPr>
            <a:r>
              <a:rPr b="0" lang="fr-FR" sz="900" spc="-1" strike="noStrike">
                <a:solidFill>
                  <a:srgbClr val="000000"/>
                </a:solidFill>
                <a:latin typeface="Calibri"/>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00" spc="-1" strike="noStrike">
              <a:latin typeface="Arial"/>
            </a:endParaRPr>
          </a:p>
          <a:p>
            <a:pPr algn="just">
              <a:lnSpc>
                <a:spcPct val="100000"/>
              </a:lnSpc>
              <a:spcBef>
                <a:spcPts val="181"/>
              </a:spcBef>
              <a:buNone/>
            </a:pPr>
            <a:endParaRPr b="0" lang="pt-BR" sz="900" spc="-1" strike="noStrike">
              <a:latin typeface="Arial"/>
            </a:endParaRPr>
          </a:p>
          <a:p>
            <a:pPr algn="just">
              <a:lnSpc>
                <a:spcPct val="100000"/>
              </a:lnSpc>
              <a:spcBef>
                <a:spcPts val="181"/>
              </a:spcBef>
              <a:buNone/>
            </a:pPr>
            <a:r>
              <a:rPr b="0" lang="fr-FR" sz="900" spc="-1" strike="noStrike">
                <a:solidFill>
                  <a:srgbClr val="000000"/>
                </a:solidFill>
                <a:latin typeface="Calibri"/>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Aliquam vel quam sit amet sapien</a:t>
            </a:r>
            <a:endParaRPr b="0" lang="pt-BR" sz="900" spc="-1" strike="noStrike">
              <a:latin typeface="Arial"/>
            </a:endParaRPr>
          </a:p>
        </p:txBody>
      </p:sp>
      <p:sp>
        <p:nvSpPr>
          <p:cNvPr id="45" name="Text Placeholder 8"/>
          <p:cNvSpPr/>
          <p:nvPr/>
        </p:nvSpPr>
        <p:spPr>
          <a:xfrm>
            <a:off x="289800" y="1235160"/>
            <a:ext cx="4359600" cy="163440"/>
          </a:xfrm>
          <a:prstGeom prst="rect">
            <a:avLst/>
          </a:prstGeom>
          <a:noFill/>
          <a:ln w="0">
            <a:noFill/>
          </a:ln>
        </p:spPr>
        <p:style>
          <a:lnRef idx="0"/>
          <a:fillRef idx="0"/>
          <a:effectRef idx="0"/>
          <a:fontRef idx="minor"/>
        </p:style>
        <p:txBody>
          <a:bodyPr lIns="68760" rIns="68760" tIns="34200" bIns="34200" anchor="t">
            <a:noAutofit/>
          </a:bodyPr>
          <a:p>
            <a:pPr>
              <a:lnSpc>
                <a:spcPct val="100000"/>
              </a:lnSpc>
              <a:spcBef>
                <a:spcPts val="221"/>
              </a:spcBef>
              <a:buNone/>
              <a:tabLst>
                <a:tab algn="l" pos="0"/>
              </a:tabLst>
            </a:pPr>
            <a:r>
              <a:rPr b="1" lang="en-US" sz="1100" spc="-1" strike="noStrike">
                <a:solidFill>
                  <a:srgbClr val="266bb3"/>
                </a:solidFill>
                <a:latin typeface="Calibri"/>
              </a:rPr>
              <a:t>INTRODUÇÃO</a:t>
            </a:r>
            <a:endParaRPr b="0" lang="pt-BR" sz="1100" spc="-1" strike="noStrike">
              <a:solidFill>
                <a:srgbClr val="266bb3"/>
              </a:solidFill>
              <a:latin typeface="Arial"/>
            </a:endParaRPr>
          </a:p>
        </p:txBody>
      </p:sp>
      <p:sp>
        <p:nvSpPr>
          <p:cNvPr id="46" name="Text Placeholder 20"/>
          <p:cNvSpPr/>
          <p:nvPr/>
        </p:nvSpPr>
        <p:spPr>
          <a:xfrm>
            <a:off x="289800" y="1436040"/>
            <a:ext cx="4486320" cy="670320"/>
          </a:xfrm>
          <a:prstGeom prst="rect">
            <a:avLst/>
          </a:prstGeom>
          <a:noFill/>
          <a:ln w="0">
            <a:noFill/>
          </a:ln>
        </p:spPr>
        <p:style>
          <a:lnRef idx="0"/>
          <a:fillRef idx="0"/>
          <a:effectRef idx="0"/>
          <a:fontRef idx="minor"/>
        </p:style>
        <p:txBody>
          <a:bodyPr lIns="68760" rIns="68760" tIns="34200" bIns="34200" anchor="t">
            <a:noAutofit/>
          </a:bodyPr>
          <a:p>
            <a:pPr algn="just">
              <a:lnSpc>
                <a:spcPct val="100000"/>
              </a:lnSpc>
              <a:spcBef>
                <a:spcPts val="181"/>
              </a:spcBef>
              <a:buNone/>
            </a:pPr>
            <a:r>
              <a:rPr b="0" lang="fr-FR" sz="900" spc="-1" strike="noStrike">
                <a:solidFill>
                  <a:srgbClr val="000000"/>
                </a:solidFill>
                <a:latin typeface="Calibri"/>
              </a:rPr>
              <a:t>Lorem ipsum dolor sit amet, consectetur adipiscing elit. Etiam laoreet ipsum sit amet neque rutrum tincidunt. Nulla in mauris a massa pretium facilisis ut in felis. Cras vitae nulla vel sapien rutrum hendrerit. Orci varius natoque penatibus et magnis dis parturient montes, nascetur ridiculus mus. Cras rutrum risus eu nulla</a:t>
            </a:r>
            <a:endParaRPr b="0" lang="pt-BR" sz="900" spc="-1" strike="noStrike">
              <a:latin typeface="Arial"/>
            </a:endParaRPr>
          </a:p>
        </p:txBody>
      </p:sp>
      <p:sp>
        <p:nvSpPr>
          <p:cNvPr id="47" name="Text Placeholder 4"/>
          <p:cNvSpPr/>
          <p:nvPr/>
        </p:nvSpPr>
        <p:spPr>
          <a:xfrm>
            <a:off x="289800" y="8420760"/>
            <a:ext cx="4534560" cy="495720"/>
          </a:xfrm>
          <a:prstGeom prst="rect">
            <a:avLst/>
          </a:prstGeom>
          <a:noFill/>
          <a:ln w="0">
            <a:noFill/>
          </a:ln>
        </p:spPr>
        <p:style>
          <a:lnRef idx="0"/>
          <a:fillRef idx="0"/>
          <a:effectRef idx="0"/>
          <a:fontRef idx="minor"/>
        </p:style>
        <p:txBody>
          <a:bodyPr lIns="83880" rIns="83880" tIns="41760" bIns="41760" anchor="ctr">
            <a:spAutoFit/>
          </a:bodyPr>
          <a:p>
            <a:pPr>
              <a:lnSpc>
                <a:spcPct val="100000"/>
              </a:lnSpc>
              <a:buNone/>
            </a:pPr>
            <a:r>
              <a:rPr b="0" lang="pt-BR" sz="900" spc="-1" strike="noStrike">
                <a:solidFill>
                  <a:srgbClr val="266bb3"/>
                </a:solidFill>
                <a:latin typeface="Calibri"/>
              </a:rPr>
              <a:t>Autor¹; Autor¹; Autor¹; Autor¹; Autor¹; Autor².</a:t>
            </a:r>
            <a:endParaRPr b="0" lang="pt-BR" sz="900" spc="-1" strike="noStrike">
              <a:solidFill>
                <a:srgbClr val="266bb3"/>
              </a:solidFill>
              <a:latin typeface="Arial"/>
            </a:endParaRPr>
          </a:p>
          <a:p>
            <a:pPr>
              <a:lnSpc>
                <a:spcPct val="100000"/>
              </a:lnSpc>
              <a:buNone/>
            </a:pPr>
            <a:r>
              <a:rPr b="0" lang="pt-BR" sz="900" spc="-1" strike="noStrike">
                <a:solidFill>
                  <a:srgbClr val="266bb3"/>
                </a:solidFill>
                <a:latin typeface="Calibri"/>
              </a:rPr>
              <a:t>¹Instituição X, Cidade – UF.  ²Instituição  Y, Cidade – UF.</a:t>
            </a:r>
            <a:endParaRPr b="0" lang="pt-BR" sz="900" spc="-1" strike="noStrike">
              <a:solidFill>
                <a:srgbClr val="266bb3"/>
              </a:solidFill>
              <a:latin typeface="Arial"/>
            </a:endParaRPr>
          </a:p>
          <a:p>
            <a:pPr>
              <a:lnSpc>
                <a:spcPct val="100000"/>
              </a:lnSpc>
              <a:buNone/>
            </a:pPr>
            <a:r>
              <a:rPr b="0" lang="pt-BR" sz="900" spc="-1" strike="noStrike">
                <a:solidFill>
                  <a:srgbClr val="266bb3"/>
                </a:solidFill>
                <a:latin typeface="Calibri"/>
              </a:rPr>
              <a:t>E-mail para contato: </a:t>
            </a:r>
            <a:r>
              <a:rPr b="0" lang="pt-BR" sz="900" spc="-1" strike="noStrike" u="sng">
                <a:solidFill>
                  <a:srgbClr val="266bb3"/>
                </a:solidFill>
                <a:uFillTx/>
                <a:latin typeface="Calibri"/>
              </a:rPr>
              <a:t>x@email.com</a:t>
            </a:r>
            <a:endParaRPr b="0" lang="pt-BR" sz="900" spc="-1" strike="noStrike">
              <a:solidFill>
                <a:srgbClr val="266bb3"/>
              </a:solidFill>
              <a:latin typeface="Arial"/>
            </a:endParaRPr>
          </a:p>
        </p:txBody>
      </p:sp>
      <p:sp>
        <p:nvSpPr>
          <p:cNvPr id="48" name="Text Placeholder 8"/>
          <p:cNvSpPr/>
          <p:nvPr/>
        </p:nvSpPr>
        <p:spPr>
          <a:xfrm>
            <a:off x="289800" y="4118400"/>
            <a:ext cx="4359600" cy="164520"/>
          </a:xfrm>
          <a:prstGeom prst="rect">
            <a:avLst/>
          </a:prstGeom>
          <a:noFill/>
          <a:ln w="0">
            <a:noFill/>
          </a:ln>
        </p:spPr>
        <p:style>
          <a:lnRef idx="0"/>
          <a:fillRef idx="0"/>
          <a:effectRef idx="0"/>
          <a:fontRef idx="minor"/>
        </p:style>
        <p:txBody>
          <a:bodyPr lIns="68760" rIns="68760" tIns="34200" bIns="34200" anchor="t">
            <a:noAutofit/>
          </a:bodyPr>
          <a:p>
            <a:pPr>
              <a:lnSpc>
                <a:spcPct val="100000"/>
              </a:lnSpc>
              <a:spcBef>
                <a:spcPts val="221"/>
              </a:spcBef>
              <a:buNone/>
              <a:tabLst>
                <a:tab algn="l" pos="0"/>
              </a:tabLst>
            </a:pPr>
            <a:r>
              <a:rPr b="1" lang="en-US" sz="1100" spc="-1" strike="noStrike">
                <a:solidFill>
                  <a:srgbClr val="266bb3"/>
                </a:solidFill>
                <a:latin typeface="Calibri"/>
              </a:rPr>
              <a:t>DISCUSSÃO</a:t>
            </a:r>
            <a:endParaRPr b="0" lang="pt-BR" sz="1100" spc="-1" strike="noStrike">
              <a:solidFill>
                <a:srgbClr val="266bb3"/>
              </a:solidFill>
              <a:latin typeface="Arial"/>
            </a:endParaRPr>
          </a:p>
        </p:txBody>
      </p:sp>
      <p:sp>
        <p:nvSpPr>
          <p:cNvPr id="49" name="Text Placeholder 20"/>
          <p:cNvSpPr/>
          <p:nvPr/>
        </p:nvSpPr>
        <p:spPr>
          <a:xfrm>
            <a:off x="289800" y="4334400"/>
            <a:ext cx="4486320" cy="2572920"/>
          </a:xfrm>
          <a:prstGeom prst="rect">
            <a:avLst/>
          </a:prstGeom>
          <a:noFill/>
          <a:ln w="0">
            <a:noFill/>
          </a:ln>
        </p:spPr>
        <p:style>
          <a:lnRef idx="0"/>
          <a:fillRef idx="0"/>
          <a:effectRef idx="0"/>
          <a:fontRef idx="minor"/>
        </p:style>
        <p:txBody>
          <a:bodyPr lIns="68760" rIns="68760" tIns="34200" bIns="34200" anchor="t">
            <a:noAutofit/>
          </a:bodyPr>
          <a:p>
            <a:pPr algn="just">
              <a:lnSpc>
                <a:spcPct val="100000"/>
              </a:lnSpc>
              <a:spcBef>
                <a:spcPts val="181"/>
              </a:spcBef>
              <a:buNone/>
            </a:pPr>
            <a:r>
              <a:rPr b="0" lang="fr-FR" sz="900" spc="-1" strike="noStrike">
                <a:solidFill>
                  <a:srgbClr val="000000"/>
                </a:solidFill>
                <a:latin typeface="Calibri"/>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00" spc="-1" strike="noStrike">
              <a:latin typeface="Arial"/>
            </a:endParaRPr>
          </a:p>
          <a:p>
            <a:pPr algn="just">
              <a:lnSpc>
                <a:spcPct val="100000"/>
              </a:lnSpc>
              <a:spcBef>
                <a:spcPts val="181"/>
              </a:spcBef>
              <a:buNone/>
            </a:pPr>
            <a:endParaRPr b="0" lang="pt-BR" sz="900" spc="-1" strike="noStrike">
              <a:latin typeface="Arial"/>
            </a:endParaRPr>
          </a:p>
          <a:p>
            <a:pPr algn="just">
              <a:lnSpc>
                <a:spcPct val="100000"/>
              </a:lnSpc>
              <a:spcBef>
                <a:spcPts val="181"/>
              </a:spcBef>
              <a:buNone/>
            </a:pPr>
            <a:r>
              <a:rPr b="0" lang="fr-FR" sz="900" spc="-1" strike="noStrike">
                <a:solidFill>
                  <a:srgbClr val="000000"/>
                </a:solidFill>
                <a:latin typeface="Calibri"/>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Aliquam vel quam sit amet sapien</a:t>
            </a:r>
            <a:endParaRPr b="0" lang="pt-BR" sz="900" spc="-1" strike="noStrike">
              <a:latin typeface="Arial"/>
            </a:endParaRPr>
          </a:p>
          <a:p>
            <a:pPr algn="just">
              <a:lnSpc>
                <a:spcPct val="100000"/>
              </a:lnSpc>
              <a:spcBef>
                <a:spcPts val="181"/>
              </a:spcBef>
              <a:buNone/>
            </a:pPr>
            <a:endParaRPr b="0" lang="pt-BR" sz="900" spc="-1" strike="noStrike">
              <a:latin typeface="Arial"/>
            </a:endParaRPr>
          </a:p>
          <a:p>
            <a:pPr algn="just">
              <a:lnSpc>
                <a:spcPct val="100000"/>
              </a:lnSpc>
              <a:spcBef>
                <a:spcPts val="181"/>
              </a:spcBef>
              <a:buNone/>
            </a:pPr>
            <a:r>
              <a:rPr b="0" lang="fr-FR" sz="900" spc="-1" strike="noStrike">
                <a:solidFill>
                  <a:srgbClr val="000000"/>
                </a:solidFill>
                <a:latin typeface="Calibri"/>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Aliquam vel quam sit amet sapien</a:t>
            </a:r>
            <a:endParaRPr b="0" lang="pt-BR" sz="900" spc="-1" strike="noStrike">
              <a:latin typeface="Arial"/>
            </a:endParaRPr>
          </a:p>
          <a:p>
            <a:pPr algn="just">
              <a:lnSpc>
                <a:spcPct val="100000"/>
              </a:lnSpc>
              <a:spcBef>
                <a:spcPts val="181"/>
              </a:spcBef>
              <a:buNone/>
            </a:pPr>
            <a:endParaRPr b="0" lang="pt-BR" sz="900" spc="-1" strike="noStrike">
              <a:latin typeface="Arial"/>
            </a:endParaRPr>
          </a:p>
          <a:p>
            <a:pPr algn="just">
              <a:lnSpc>
                <a:spcPct val="100000"/>
              </a:lnSpc>
              <a:spcBef>
                <a:spcPts val="181"/>
              </a:spcBef>
              <a:buNone/>
            </a:pPr>
            <a:endParaRPr b="0" lang="pt-BR" sz="900" spc="-1" strike="noStrike">
              <a:latin typeface="Arial"/>
            </a:endParaRPr>
          </a:p>
        </p:txBody>
      </p:sp>
      <p:sp>
        <p:nvSpPr>
          <p:cNvPr id="50" name="Text Placeholder 8"/>
          <p:cNvSpPr/>
          <p:nvPr/>
        </p:nvSpPr>
        <p:spPr>
          <a:xfrm>
            <a:off x="289800" y="7130880"/>
            <a:ext cx="4359600" cy="216000"/>
          </a:xfrm>
          <a:prstGeom prst="rect">
            <a:avLst/>
          </a:prstGeom>
          <a:noFill/>
          <a:ln w="0">
            <a:noFill/>
          </a:ln>
        </p:spPr>
        <p:style>
          <a:lnRef idx="0"/>
          <a:fillRef idx="0"/>
          <a:effectRef idx="0"/>
          <a:fontRef idx="minor"/>
        </p:style>
        <p:txBody>
          <a:bodyPr lIns="68760" rIns="68760" tIns="34200" bIns="34200" anchor="t">
            <a:noAutofit/>
          </a:bodyPr>
          <a:p>
            <a:pPr>
              <a:lnSpc>
                <a:spcPct val="100000"/>
              </a:lnSpc>
              <a:spcBef>
                <a:spcPts val="221"/>
              </a:spcBef>
              <a:buNone/>
              <a:tabLst>
                <a:tab algn="l" pos="0"/>
              </a:tabLst>
            </a:pPr>
            <a:r>
              <a:rPr b="1" lang="en-US" sz="1100" spc="-1" strike="noStrike">
                <a:solidFill>
                  <a:srgbClr val="266bb3"/>
                </a:solidFill>
                <a:latin typeface="Calibri"/>
              </a:rPr>
              <a:t>REFERÊNCIAS</a:t>
            </a:r>
            <a:endParaRPr b="0" lang="pt-BR" sz="1100" spc="-1" strike="noStrike">
              <a:solidFill>
                <a:srgbClr val="266bb3"/>
              </a:solidFill>
              <a:latin typeface="Arial"/>
            </a:endParaRPr>
          </a:p>
        </p:txBody>
      </p:sp>
      <p:sp>
        <p:nvSpPr>
          <p:cNvPr id="51" name="Text Placeholder 20"/>
          <p:cNvSpPr/>
          <p:nvPr/>
        </p:nvSpPr>
        <p:spPr>
          <a:xfrm>
            <a:off x="289800" y="7346880"/>
            <a:ext cx="4486320" cy="579600"/>
          </a:xfrm>
          <a:prstGeom prst="rect">
            <a:avLst/>
          </a:prstGeom>
          <a:noFill/>
          <a:ln w="0">
            <a:noFill/>
          </a:ln>
        </p:spPr>
        <p:style>
          <a:lnRef idx="0"/>
          <a:fillRef idx="0"/>
          <a:effectRef idx="0"/>
          <a:fontRef idx="minor"/>
        </p:style>
        <p:txBody>
          <a:bodyPr lIns="68760" rIns="68760" tIns="34200" bIns="34200" anchor="t">
            <a:noAutofit/>
          </a:bodyPr>
          <a:p>
            <a:pPr algn="just">
              <a:lnSpc>
                <a:spcPct val="100000"/>
              </a:lnSpc>
              <a:spcBef>
                <a:spcPts val="181"/>
              </a:spcBef>
              <a:buNone/>
            </a:pPr>
            <a:r>
              <a:rPr b="0" lang="fr-FR" sz="900" spc="-1" strike="noStrike">
                <a:solidFill>
                  <a:srgbClr val="000000"/>
                </a:solidFill>
                <a:latin typeface="Calibri"/>
              </a:rPr>
              <a:t>Nunc ornare venenatis velit, et condimentum nisl bibendum in. Donec congue ante at sapien convallis id suscipit lectus gravida. Ut molestie interdum felis, sit amet egestas metus tristique ac. Nunc non eleifend nunc. Phasellus blandit</a:t>
            </a:r>
            <a:endParaRPr b="0" lang="pt-BR" sz="9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EE0BEC545C1B9449899E5E04227E1CE" ma:contentTypeVersion="14" ma:contentTypeDescription="Crie um novo documento." ma:contentTypeScope="" ma:versionID="ac7c05fe5c7cfb981c2d21afe7c88c0d">
  <xsd:schema xmlns:xsd="http://www.w3.org/2001/XMLSchema" xmlns:xs="http://www.w3.org/2001/XMLSchema" xmlns:p="http://schemas.microsoft.com/office/2006/metadata/properties" xmlns:ns2="43210c45-f424-49f8-9f62-e954fd3e7008" xmlns:ns3="6d785da9-0727-412d-9300-8cef7eb862a7" targetNamespace="http://schemas.microsoft.com/office/2006/metadata/properties" ma:root="true" ma:fieldsID="8fe255aeba24b170f713a15c218f4aca" ns2:_="" ns3:_="">
    <xsd:import namespace="43210c45-f424-49f8-9f62-e954fd3e7008"/>
    <xsd:import namespace="6d785da9-0727-412d-9300-8cef7eb86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210c45-f424-49f8-9f62-e954fd3e7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Flow_SignoffStatus" ma:index="20" nillable="true" ma:displayName="Status de liberação" ma:internalName="Status_x0020_de_x0020_libera_x00e7__x00e3_o">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785da9-0727-412d-9300-8cef7eb862a7"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43210c45-f424-49f8-9f62-e954fd3e7008" xsi:nil="true"/>
  </documentManagement>
</p:properties>
</file>

<file path=customXml/itemProps1.xml><?xml version="1.0" encoding="utf-8"?>
<ds:datastoreItem xmlns:ds="http://schemas.openxmlformats.org/officeDocument/2006/customXml" ds:itemID="{D0C41777-679C-4852-AE9C-7593FAD7468D}"/>
</file>

<file path=customXml/itemProps2.xml><?xml version="1.0" encoding="utf-8"?>
<ds:datastoreItem xmlns:ds="http://schemas.openxmlformats.org/officeDocument/2006/customXml" ds:itemID="{F6D6FC01-EEF7-466F-B6C4-DE11110A7429}"/>
</file>

<file path=customXml/itemProps3.xml><?xml version="1.0" encoding="utf-8"?>
<ds:datastoreItem xmlns:ds="http://schemas.openxmlformats.org/officeDocument/2006/customXml" ds:itemID="{BE356B22-B6F4-4126-8D30-C803B5F4CC38}"/>
</file>

<file path=docProps/app.xml><?xml version="1.0" encoding="utf-8"?>
<Properties xmlns="http://schemas.openxmlformats.org/officeDocument/2006/extended-properties" xmlns:vt="http://schemas.openxmlformats.org/officeDocument/2006/docPropsVTypes">
  <Template>Office Theme</Template>
  <TotalTime>96</TotalTime>
  <Application>LibreOffice/7.3.4.2$Windows_X86_64 LibreOffice_project/728fec16bd5f605073805c3c9e7c4212a0120dc5</Application>
  <AppVersion>15.0000</AppVersion>
  <Words>500</Words>
  <Paragraphs>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2021-07-21T18:05:55Z</dcterms:created>
  <dc:creator>Microsoft Office User</dc:creator>
  <dc:description/>
  <dc:language>pt-BR</dc:language>
  <cp:lastModifiedBy/>
  <dcterms:modified xsi:type="dcterms:W3CDTF">2022-08-01T16:45:15Z</dcterms:modified>
  <cp:revision>14</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0x010100FEE0BEC545C1B9449899E5E04227E1CE</vt:lpwstr>
  </property>
  <property fmtid="{D5CDD505-2E9C-101B-9397-08002B2CF9AE}" pid="3" name="PresentationFormat">
    <vt:lpwstr>Apresentação na tela (16:9)</vt:lpwstr>
  </property>
  <property fmtid="{D5CDD505-2E9C-101B-9397-08002B2CF9AE}" pid="4" name="Slides">
    <vt:i4>1</vt:i4>
  </property>
</Properties>
</file>